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66781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309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06 қарашаға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05 қараша 2023 ж. сағ. 21-ден </a:t>
            </a:r>
            <a:r>
              <a:rPr lang="kk-KZ" sz="1200" b="1" kern="1400" dirty="0">
                <a:solidFill>
                  <a:srgbClr val="000000"/>
                </a:solidFill>
                <a:latin typeface="Times New Roman" panose="02020603050405020304" pitchFamily="18" charset="0"/>
                <a:ea typeface="Times New Roman" panose="02020603050405020304" pitchFamily="18" charset="0"/>
              </a:rPr>
              <a:t>06 қарашаға </a:t>
            </a: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a:t>
            </a:r>
            <a:r>
              <a:rPr lang="kk-KZ" sz="1200" dirty="0">
                <a:solidFill>
                  <a:prstClr val="black"/>
                </a:solidFill>
                <a:latin typeface="Times New Roman" panose="02020603050405020304" pitchFamily="18" charset="0"/>
                <a:cs typeface="Times New Roman" panose="02020603050405020304" pitchFamily="18" charset="0"/>
              </a:rPr>
              <a:t>түстік-шығыстан, оңтүстіктен жел соғады, </a:t>
            </a:r>
            <a:r>
              <a:rPr lang="kk-KZ" sz="1200">
                <a:solidFill>
                  <a:prstClr val="black"/>
                </a:solidFill>
                <a:latin typeface="Times New Roman" panose="02020603050405020304" pitchFamily="18" charset="0"/>
                <a:cs typeface="Times New Roman" panose="02020603050405020304" pitchFamily="18" charset="0"/>
              </a:rPr>
              <a:t>күші 5-10 </a:t>
            </a:r>
            <a:r>
              <a:rPr lang="kk-KZ" sz="1200" dirty="0">
                <a:solidFill>
                  <a:prstClr val="black"/>
                </a:solidFill>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градус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жылы.</a:t>
            </a:r>
          </a:p>
          <a:p>
            <a:pPr lvl="0" algn="just"/>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kern="1400" dirty="0">
                <a:solidFill>
                  <a:srgbClr val="000000"/>
                </a:solidFill>
                <a:latin typeface="Times New Roman" panose="02020603050405020304" pitchFamily="18" charset="0"/>
                <a:ea typeface="Times New Roman" panose="02020603050405020304" pitchFamily="18" charset="0"/>
              </a:rPr>
              <a:t>07 қарашаға</a:t>
            </a:r>
          </a:p>
          <a:p>
            <a:pPr lvl="0" algn="ctr"/>
            <a:r>
              <a:rPr lang="kk-KZ" sz="12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06</a:t>
            </a:r>
            <a:r>
              <a:rPr lang="kk-KZ" sz="1200" b="1" dirty="0">
                <a:solidFill>
                  <a:prstClr val="black"/>
                </a:solidFill>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07</a:t>
            </a:r>
            <a:r>
              <a:rPr lang="kk-KZ" sz="1200" b="1" dirty="0">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Ш</a:t>
            </a:r>
            <a:r>
              <a:rPr lang="ru-RU" sz="1200" dirty="0" err="1">
                <a:latin typeface="Times New Roman" panose="02020603050405020304" pitchFamily="18" charset="0"/>
                <a:cs typeface="Times New Roman" panose="02020603050405020304" pitchFamily="18" charset="0"/>
              </a:rPr>
              <a:t>ығыстан</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7-12 м/с. Ауа температурасы 4-6 </a:t>
            </a:r>
            <a:r>
              <a:rPr lang="ru-RU" sz="1200" dirty="0">
                <a:latin typeface="Times New Roman" panose="02020603050405020304" pitchFamily="18" charset="0"/>
                <a:cs typeface="Times New Roman" panose="02020603050405020304" pitchFamily="18" charset="0"/>
              </a:rPr>
              <a:t>градус аяз.</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930283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05 қараша</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a:solidFill>
                  <a:srgbClr val="000000"/>
                </a:solidFill>
                <a:latin typeface="Times New Roman" panose="02020603050405020304" pitchFamily="18" charset="0"/>
                <a:ea typeface="Times New Roman" panose="02020603050405020304" pitchFamily="18" charset="0"/>
              </a:rPr>
              <a:t>06 қарашаға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07 қарашаға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Н. </a:t>
            </a:r>
            <a:r>
              <a:rPr lang="ru-RU" altLang="ru-RU" sz="1200" b="1" i="1">
                <a:solidFill>
                  <a:srgbClr val="000000"/>
                </a:solidFill>
                <a:latin typeface="Times New Roman" panose="02020603050405020304" pitchFamily="18" charset="0"/>
                <a:cs typeface="Times New Roman" panose="02020603050405020304" pitchFamily="18" charset="0"/>
              </a:rPr>
              <a:t>Казиева/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18249</TotalTime>
  <Words>607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3341</cp:revision>
  <cp:lastPrinted>2021-07-01T07:38:07Z</cp:lastPrinted>
  <dcterms:created xsi:type="dcterms:W3CDTF">2018-03-27T06:03:00Z</dcterms:created>
  <dcterms:modified xsi:type="dcterms:W3CDTF">2023-11-05T07:04:25Z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