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271" autoAdjust="0"/>
  </p:normalViewPr>
  <p:slideViewPr>
    <p:cSldViewPr showGuides="1">
      <p:cViewPr varScale="1">
        <p:scale>
          <a:sx n="116" d="100"/>
          <a:sy n="116" d="100"/>
        </p:scale>
        <p:origin x="2184"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№309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05 қараша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24438" y="142852"/>
            <a:ext cx="4643470"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sz="1200" b="1" dirty="0">
                <a:latin typeface="Times New Roman" pitchFamily="18" charset="0"/>
                <a:cs typeface="Times New Roman" pitchFamily="18" charset="0"/>
              </a:rPr>
              <a:t>06 қарашаға</a:t>
            </a:r>
            <a:r>
              <a:rPr lang="kk-KZ" altLang="ru-RU" sz="1200" b="1" dirty="0">
                <a:latin typeface="Times New Roman" pitchFamily="18" charset="0"/>
                <a:cs typeface="Times New Roman" pitchFamily="18" charset="0"/>
              </a:rPr>
              <a:t>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a:solidFill>
                  <a:srgbClr val="000000"/>
                </a:solidFill>
                <a:latin typeface="Times New Roman" pitchFamily="18" charset="0"/>
                <a:cs typeface="Times New Roman" pitchFamily="18" charset="0"/>
              </a:rPr>
              <a:t>05 </a:t>
            </a:r>
            <a:r>
              <a:rPr lang="ru-RU" altLang="ru-RU" sz="1200" b="1" dirty="0" err="1">
                <a:solidFill>
                  <a:srgbClr val="000000"/>
                </a:solidFill>
                <a:latin typeface="Times New Roman" pitchFamily="18" charset="0"/>
                <a:cs typeface="Times New Roman" pitchFamily="18" charset="0"/>
              </a:rPr>
              <a:t>қараша</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06 </a:t>
            </a:r>
            <a:r>
              <a:rPr lang="kk-KZ" sz="1200" b="1" dirty="0">
                <a:latin typeface="Times New Roman" pitchFamily="18" charset="0"/>
                <a:cs typeface="Times New Roman" pitchFamily="18" charset="0"/>
              </a:rPr>
              <a:t>қараша</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itchFamily="18" charset="0"/>
                <a:cs typeface="Times New Roman" pitchFamily="18" charset="0"/>
              </a:rPr>
              <a:t>Көшпелі бұлтты, жауын-шашынсыз. Оңтүстік-шығыстан жел соғады, күші 6-11 м/с. Ауа температурасы түнде 1-3, күндіз 9-11 градус жылы болады.</a:t>
            </a:r>
          </a:p>
          <a:p>
            <a:pPr algn="ctr"/>
            <a:r>
              <a:rPr lang="kk-KZ" sz="1200" b="1" dirty="0">
                <a:solidFill>
                  <a:srgbClr val="000000"/>
                </a:solidFill>
                <a:latin typeface="Times New Roman" pitchFamily="18" charset="0"/>
                <a:cs typeface="Times New Roman" pitchFamily="18" charset="0"/>
              </a:rPr>
              <a:t>07 қарашада</a:t>
            </a:r>
            <a:endParaRPr lang="ru-RU" sz="1200" b="1" dirty="0">
              <a:solidFill>
                <a:srgbClr val="000000"/>
              </a:solidFill>
              <a:latin typeface="Times New Roman" pitchFamily="18" charset="0"/>
              <a:cs typeface="Times New Roman" pitchFamily="18" charset="0"/>
            </a:endParaRPr>
          </a:p>
          <a:p>
            <a:pPr lvl="0" algn="ctr"/>
            <a:r>
              <a:rPr lang="ru-RU" sz="1200" b="1" dirty="0">
                <a:solidFill>
                  <a:srgbClr val="000000"/>
                </a:solidFill>
                <a:latin typeface="Times New Roman" pitchFamily="18" charset="0"/>
                <a:cs typeface="Times New Roman" pitchFamily="18" charset="0"/>
              </a:rPr>
              <a:t>2023 ж. 06 </a:t>
            </a:r>
            <a:r>
              <a:rPr lang="kk-KZ" sz="1200" b="1" dirty="0">
                <a:latin typeface="Times New Roman" pitchFamily="18" charset="0"/>
                <a:cs typeface="Times New Roman" pitchFamily="18" charset="0"/>
              </a:rPr>
              <a:t>қараша</a:t>
            </a:r>
            <a:r>
              <a:rPr lang="kk-KZ"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kk-KZ" sz="1200" b="1" dirty="0">
                <a:solidFill>
                  <a:srgbClr val="000000"/>
                </a:solidFill>
                <a:latin typeface="Times New Roman" pitchFamily="18" charset="0"/>
                <a:cs typeface="Times New Roman" pitchFamily="18" charset="0"/>
              </a:rPr>
              <a:t>07 қараша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Көшпелі бұлтты, жауын-шашынсыз. Шығыстан жел соғады, күші 7-12 м/с. Ауа температурасы 0-2 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81988742"/>
              </p:ext>
            </p:extLst>
          </p:nvPr>
        </p:nvGraphicFramePr>
        <p:xfrm>
          <a:off x="5095876" y="4134192"/>
          <a:ext cx="4667576" cy="2103120"/>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val="3583770891"/>
                    </a:ext>
                  </a:extLst>
                </a:gridCol>
                <a:gridCol w="1457141">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1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17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172">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1189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7464">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9964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0,153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362597238"/>
              </p:ext>
            </p:extLst>
          </p:nvPr>
        </p:nvGraphicFramePr>
        <p:xfrm>
          <a:off x="5024438" y="6215082"/>
          <a:ext cx="4787899" cy="411480"/>
        </p:xfrm>
        <a:graphic>
          <a:graphicData uri="http://schemas.openxmlformats.org/drawingml/2006/table">
            <a:tbl>
              <a:tblPr/>
              <a:tblGrid>
                <a:gridCol w="4787899">
                  <a:extLst>
                    <a:ext uri="{9D8B030D-6E8A-4147-A177-3AD203B41FA5}">
                      <a16:colId xmlns:a16="http://schemas.microsoft.com/office/drawing/2014/main" val="20000"/>
                    </a:ext>
                  </a:extLst>
                </a:gridCol>
              </a:tblGrid>
              <a:tr h="1828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9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9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1440">
                <a:tc>
                  <a:txBody>
                    <a:bodyPr/>
                    <a:lstStyle/>
                    <a:p>
                      <a:pPr algn="l"/>
                      <a:endParaRPr lang="ru-RU" sz="900" dirty="0">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643314"/>
            <a:ext cx="4824413"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05 </a:t>
            </a:r>
            <a:r>
              <a:rPr lang="kk-KZ" sz="1200" b="1" dirty="0">
                <a:latin typeface="Times New Roman" pitchFamily="18" charset="0"/>
                <a:cs typeface="Times New Roman" pitchFamily="18" charset="0"/>
              </a:rPr>
              <a:t>қарашадағы </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 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a:solidFill>
                  <a:schemeClr val="tx1"/>
                </a:solidFill>
                <a:latin typeface="Times New Roman" panose="02020603050405020304" pitchFamily="18" charset="0"/>
                <a:cs typeface="Times New Roman" panose="02020603050405020304" pitchFamily="18" charset="0"/>
              </a:rPr>
              <a:t>06 </a:t>
            </a:r>
            <a:r>
              <a:rPr lang="kk-KZ" sz="1200" dirty="0">
                <a:solidFill>
                  <a:schemeClr val="tx1"/>
                </a:solidFill>
                <a:latin typeface="Times New Roman" pitchFamily="18" charset="0"/>
                <a:cs typeface="Times New Roman" pitchFamily="18" charset="0"/>
              </a:rPr>
              <a:t>қараша, 07 қараша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сейілуіне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81587" y="3390513"/>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Снигирева Н.Г.</a:t>
            </a:r>
            <a:r>
              <a:rPr lang="ru-RU"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err="1">
                <a:solidFill>
                  <a:srgbClr val="000000"/>
                </a:solidFill>
                <a:latin typeface="Times New Roman" panose="02020603050405020304" pitchFamily="18" charset="0"/>
                <a:cs typeface="Times New Roman" panose="02020603050405020304" pitchFamily="18" charset="0"/>
              </a:rPr>
              <a:t>Проненко</a:t>
            </a:r>
            <a:r>
              <a:rPr lang="ru-RU" altLang="ru-RU" sz="1200" b="1" i="1" dirty="0">
                <a:solidFill>
                  <a:srgbClr val="000000"/>
                </a:solidFill>
                <a:latin typeface="Times New Roman" panose="02020603050405020304" pitchFamily="18" charset="0"/>
                <a:cs typeface="Times New Roman" panose="02020603050405020304" pitchFamily="18" charset="0"/>
              </a:rPr>
              <a:t>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16086</TotalTime>
  <Words>621</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3646</cp:revision>
  <cp:lastPrinted>2021-07-01T07:38:07Z</cp:lastPrinted>
  <dcterms:created xsi:type="dcterms:W3CDTF">2018-03-27T06:03:00Z</dcterms:created>
  <dcterms:modified xsi:type="dcterms:W3CDTF">2023-11-05T08:17:39Z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