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49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22048353"/>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№309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05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kk-KZ" altLang="ru-RU" sz="1200" b="1" dirty="0" smtClean="0">
                <a:latin typeface="Times New Roman" panose="02020603050405020304" pitchFamily="18" charset="0"/>
                <a:cs typeface="Times New Roman" panose="02020603050405020304" pitchFamily="18" charset="0"/>
              </a:rPr>
              <a:t>қараша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544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06 қарашаға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05 қараша </a:t>
            </a:r>
            <a:r>
              <a:rPr lang="ru-RU" altLang="ru-RU" sz="1200" b="1" dirty="0">
                <a:latin typeface="Times New Roman" panose="02020603050405020304" pitchFamily="18" charset="0"/>
                <a:cs typeface="Times New Roman" panose="02020603050405020304" pitchFamily="18" charset="0"/>
              </a:rPr>
              <a:t>21-ден </a:t>
            </a:r>
            <a:r>
              <a:rPr lang="kk-KZ" altLang="ru-RU" sz="1200" b="1" dirty="0" smtClean="0">
                <a:latin typeface="Times New Roman" panose="02020603050405020304" pitchFamily="18" charset="0"/>
                <a:cs typeface="Times New Roman" panose="02020603050405020304" pitchFamily="18" charset="0"/>
              </a:rPr>
              <a:t>06 қараша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Көшпелі бұлтты</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түнде</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қар. </a:t>
            </a:r>
            <a:r>
              <a:rPr lang="kk-KZ" sz="1200" dirty="0">
                <a:solidFill>
                  <a:prstClr val="black"/>
                </a:solidFill>
                <a:latin typeface="Times New Roman" pitchFamily="18" charset="0"/>
                <a:cs typeface="Times New Roman" pitchFamily="18" charset="0"/>
              </a:rPr>
              <a:t>Солтүстік-батыстан жел соғады</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1-3° аяз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indent="185738" algn="just"/>
            <a:endParaRPr lang="kk-KZ" sz="1100" b="1" dirty="0">
              <a:solidFill>
                <a:srgbClr val="000000"/>
              </a:solidFill>
              <a:latin typeface="Times New Roman" panose="02020603050405020304" pitchFamily="18" charset="0"/>
              <a:cs typeface="Times New Roman" panose="02020603050405020304" pitchFamily="18" charset="0"/>
              <a:sym typeface="+mn-ea"/>
            </a:endParaRP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қараша</a:t>
            </a:r>
            <a:r>
              <a:rPr lang="kk-KZ" altLang="ru-RU" sz="1200" b="1" dirty="0" smtClean="0">
                <a:latin typeface="Times New Roman" panose="02020603050405020304" pitchFamily="18" charset="0"/>
                <a:cs typeface="Times New Roman" panose="02020603050405020304" pitchFamily="18" charset="0"/>
              </a:rPr>
              <a:t>ға </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anose="02020603050405020304" pitchFamily="18" charset="0"/>
                <a:cs typeface="Times New Roman" panose="02020603050405020304" pitchFamily="18" charset="0"/>
              </a:rPr>
              <a:t>06 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07</a:t>
            </a:r>
            <a:r>
              <a:rPr lang="kk-KZ" sz="1200" b="1" dirty="0" smtClean="0">
                <a:latin typeface="Times New Roman" panose="02020603050405020304" pitchFamily="18" charset="0"/>
                <a:cs typeface="Times New Roman" panose="02020603050405020304" pitchFamily="18" charset="0"/>
              </a:rPr>
              <a:t> қараша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kk-KZ" sz="1200" dirty="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Солтүстік-батыстан жел соғады</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11-13°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2" name="TextBox 13"/>
          <p:cNvSpPr txBox="1"/>
          <p:nvPr/>
        </p:nvSpPr>
        <p:spPr>
          <a:xfrm>
            <a:off x="5052024" y="240808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7971" y="3349191"/>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067461681"/>
              </p:ext>
            </p:extLst>
          </p:nvPr>
        </p:nvGraphicFramePr>
        <p:xfrm>
          <a:off x="5018548" y="4144634"/>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ас2у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1771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lvl="0"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Говоркова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Н.М.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Назарханова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А.С.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93679915"/>
              </p:ext>
            </p:extLst>
          </p:nvPr>
        </p:nvGraphicFramePr>
        <p:xfrm>
          <a:off x="5062135" y="5157192"/>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18062</TotalTime>
  <Words>557</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2901</cp:revision>
  <cp:lastPrinted>2021-07-01T03:56:27Z</cp:lastPrinted>
  <dcterms:created xsi:type="dcterms:W3CDTF">2018-03-27T06:03:00Z</dcterms:created>
  <dcterms:modified xsi:type="dcterms:W3CDTF">2023-11-05T06:41:39Z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