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41058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309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2930218"/>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28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1145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81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39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0,5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06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05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06 </a:t>
            </a:r>
            <a:r>
              <a:rPr lang="ru-RU" sz="1200" b="1" dirty="0" err="1">
                <a:latin typeface="Times New Roman" panose="02020603050405020304" pitchFamily="18" charset="0"/>
                <a:cs typeface="Times New Roman" panose="02020603050405020304" pitchFamily="18" charset="0"/>
                <a:sym typeface="+mn-ea"/>
              </a:rPr>
              <a:t>қараша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оңтүстік-шығыстан соғады, күші 7-12 м/с. Ауа температурасы </a:t>
            </a:r>
            <a:r>
              <a:rPr lang="kk-KZ" sz="1100">
                <a:latin typeface="Times New Roman" panose="02020603050405020304" pitchFamily="18" charset="0"/>
                <a:ea typeface="Calibri" panose="020F0502020204030204" pitchFamily="34" charset="0"/>
                <a:cs typeface="Times New Roman" panose="02020603050405020304" pitchFamily="18" charset="0"/>
              </a:rPr>
              <a:t>түнде 2-4,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11-13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07 </a:t>
            </a:r>
            <a:r>
              <a:rPr lang="ru-RU" sz="1200" b="1" dirty="0" err="1">
                <a:solidFill>
                  <a:srgbClr val="000000"/>
                </a:solidFill>
                <a:latin typeface="Times New Roman" pitchFamily="18" charset="0"/>
                <a:cs typeface="Times New Roman" pitchFamily="18" charset="0"/>
                <a:sym typeface="+mn-ea"/>
              </a:rPr>
              <a:t>қарашаға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06 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07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a:latin typeface="Times New Roman" pitchFamily="18" charset="0"/>
                <a:cs typeface="Times New Roman" pitchFamily="18" charset="0"/>
              </a:rPr>
              <a:t>.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оңтүстік-шығыстан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2-4 градус 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06 </a:t>
            </a:r>
            <a:r>
              <a:rPr lang="ru-RU" sz="1100" b="1" dirty="0" err="1">
                <a:solidFill>
                  <a:schemeClr val="tx1"/>
                </a:solidFill>
                <a:latin typeface="Times New Roman" panose="02020603050405020304" pitchFamily="18" charset="0"/>
                <a:cs typeface="Times New Roman" panose="02020603050405020304" pitchFamily="18" charset="0"/>
              </a:rPr>
              <a:t>қарашада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07 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22727</TotalTime>
  <Words>609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4111</cp:revision>
  <cp:lastPrinted>2021-07-01T03:56:27Z</cp:lastPrinted>
  <dcterms:created xsi:type="dcterms:W3CDTF">2018-03-27T06:03:00Z</dcterms:created>
  <dcterms:modified xsi:type="dcterms:W3CDTF">2023-11-05T07:00:03Z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