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084721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05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06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Солтүстік-батыстан жел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7-9° </a:t>
            </a:r>
            <a:r>
              <a:rPr lang="kk-KZ" sz="1200" dirty="0" smtClean="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 аяз - 1°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endParaRPr lang="ru-RU" altLang="ru-RU" sz="3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қ</a:t>
            </a:r>
            <a:r>
              <a:rPr lang="kk-KZ" altLang="ru-RU" sz="1200" b="1" dirty="0" smtClean="0">
                <a:latin typeface="Times New Roman" panose="02020603050405020304" pitchFamily="18" charset="0"/>
                <a:cs typeface="Times New Roman" panose="02020603050405020304" pitchFamily="18" charset="0"/>
              </a:rPr>
              <a:t>арашаға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06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7</a:t>
            </a:r>
            <a:r>
              <a:rPr lang="kk-KZ" sz="1200" b="1" dirty="0" smtClean="0">
                <a:latin typeface="Times New Roman" panose="02020603050405020304" pitchFamily="18" charset="0"/>
                <a:cs typeface="Times New Roman" panose="02020603050405020304" pitchFamily="18" charset="0"/>
              </a:rPr>
              <a:t> 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8-10°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81366" y="232838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69026"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15378263"/>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lvl="0"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20084</TotalTime>
  <Words>609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3064</cp:revision>
  <cp:lastPrinted>2021-07-01T03:56:27Z</cp:lastPrinted>
  <dcterms:created xsi:type="dcterms:W3CDTF">2018-03-27T06:03:00Z</dcterms:created>
  <dcterms:modified xsi:type="dcterms:W3CDTF">2023-11-05T06:41:52Z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