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06" d="100"/>
          <a:sy n="106" d="100"/>
        </p:scale>
        <p:origin x="-240"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06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06 қарашаға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05700850"/>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p>
                    <a:p>
                      <a:pPr algn="ct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1796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85</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23</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0,06</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0,6</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404664"/>
            <a:ext cx="4824536"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қарашаға</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жауын-шашынсыз. Оңтүстік-батыстан жел соғады, күші 9-14 м/с. </a:t>
            </a:r>
            <a:r>
              <a:rPr lang="kk-KZ" sz="1100" dirty="0">
                <a:latin typeface="Times New Roman" pitchFamily="18" charset="0"/>
                <a:cs typeface="Times New Roman" pitchFamily="18" charset="0"/>
              </a:rPr>
              <a:t>Ауа </a:t>
            </a:r>
            <a:r>
              <a:rPr lang="kk-KZ" sz="1100" dirty="0" smtClean="0">
                <a:latin typeface="Times New Roman" pitchFamily="18" charset="0"/>
                <a:cs typeface="Times New Roman" pitchFamily="18" charset="0"/>
              </a:rPr>
              <a:t>температурасы түнде 2-4 градус аяз, күндіз 3-5 градус жылы.</a:t>
            </a:r>
            <a:endParaRPr lang="kk-KZ"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08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Оңтүстік-шығыстан жел </a:t>
            </a:r>
            <a:r>
              <a:rPr lang="kk-KZ" sz="1100" dirty="0" smtClean="0">
                <a:latin typeface="Times New Roman" pitchFamily="18" charset="0"/>
                <a:cs typeface="Times New Roman" pitchFamily="18" charset="0"/>
              </a:rPr>
              <a:t>соғады, 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2-4</a:t>
            </a:r>
            <a:r>
              <a:rPr lang="kk-K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07 қарашаға, 08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kk-KZ" sz="1200" dirty="0" smtClean="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14168</TotalTime>
  <Words>550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3863</cp:revision>
  <cp:lastPrinted>2021-07-01T03:56:27Z</cp:lastPrinted>
  <dcterms:created xsi:type="dcterms:W3CDTF">2018-03-27T06:03:00Z</dcterms:created>
  <dcterms:modified xsi:type="dcterms:W3CDTF">2023-11-06T06:35:39Z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