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69097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07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Шығыстан, 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0-5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6-8° аяз, күндіз 0-2°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Шығыстан, оңтүстік-шығыстан жел соғады, күші 0-5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81366" y="23283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қарашада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89305"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124265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0,405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2,127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20096</TotalTime>
  <Words>609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3068</cp:revision>
  <cp:lastPrinted>2021-07-01T03:56:27Z</cp:lastPrinted>
  <dcterms:created xsi:type="dcterms:W3CDTF">2018-03-27T06:03:00Z</dcterms:created>
  <dcterms:modified xsi:type="dcterms:W3CDTF">2023-11-06T06:15:31Z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