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568544577"/>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310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06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430568"/>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06 </a:t>
            </a:r>
            <a:r>
              <a:rPr lang="kk-KZ" altLang="ru-RU" sz="1200" b="1" dirty="0" smtClean="0">
                <a:latin typeface="Times New Roman" panose="02020603050405020304" pitchFamily="18" charset="0"/>
                <a:cs typeface="Times New Roman" panose="02020603050405020304" pitchFamily="18" charset="0"/>
              </a:rPr>
              <a:t>қарашаға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382847487"/>
              </p:ext>
            </p:extLst>
          </p:nvPr>
        </p:nvGraphicFramePr>
        <p:xfrm>
          <a:off x="5024438" y="3984300"/>
          <a:ext cx="4691064" cy="2547548"/>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0,61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18098">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a:t>
                      </a:r>
                      <a:endParaRPr lang="en-US"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180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180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18098">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2,56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1620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07</a:t>
            </a:r>
            <a:r>
              <a:rPr lang="kk-KZ" altLang="ru-RU" sz="1200" b="1" dirty="0" smtClean="0">
                <a:latin typeface="Times New Roman" panose="02020603050405020304" pitchFamily="18" charset="0"/>
                <a:cs typeface="Times New Roman" panose="02020603050405020304" pitchFamily="18" charset="0"/>
              </a:rPr>
              <a:t> қарашаға </a:t>
            </a:r>
            <a:r>
              <a:rPr lang="ru-RU" altLang="ru-RU" sz="1200" b="1" dirty="0" err="1" smtClean="0">
                <a:latin typeface="Times New Roman" panose="02020603050405020304" pitchFamily="18" charset="0"/>
                <a:cs typeface="Times New Roman" panose="02020603050405020304" pitchFamily="18" charset="0"/>
              </a:rPr>
              <a:t>арналған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a:latin typeface="Times New Roman" panose="02020603050405020304" pitchFamily="18" charset="0"/>
                <a:cs typeface="Times New Roman" panose="02020603050405020304" pitchFamily="18" charset="0"/>
              </a:rPr>
              <a:t>ж. </a:t>
            </a:r>
            <a:r>
              <a:rPr lang="kk-KZ" altLang="ru-RU" sz="1200" b="1" dirty="0">
                <a:latin typeface="Times New Roman" pitchFamily="18" charset="0"/>
                <a:cs typeface="Times New Roman" pitchFamily="18" charset="0"/>
              </a:rPr>
              <a:t>21 сағ. </a:t>
            </a:r>
            <a:r>
              <a:rPr lang="kk-KZ" altLang="ru-RU" sz="1200" b="1" dirty="0" smtClean="0">
                <a:latin typeface="Times New Roman" pitchFamily="18" charset="0"/>
                <a:cs typeface="Times New Roman" pitchFamily="18" charset="0"/>
              </a:rPr>
              <a:t>06 қарашадан 2</a:t>
            </a: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07 қарашаға </a:t>
            </a:r>
            <a:r>
              <a:rPr lang="kk-KZ" altLang="ru-RU" sz="1200" b="1" dirty="0">
                <a:latin typeface="Times New Roman" pitchFamily="18" charset="0"/>
                <a:cs typeface="Times New Roman" pitchFamily="18" charset="0"/>
              </a:rPr>
              <a:t>2023 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жауын-шашынсыз болады. </a:t>
            </a:r>
            <a:r>
              <a:rPr lang="kk-KZ" sz="1100" dirty="0" smtClean="0">
                <a:latin typeface="Times New Roman" pitchFamily="18" charset="0"/>
                <a:cs typeface="Times New Roman" pitchFamily="18" charset="0"/>
              </a:rPr>
              <a:t>Оңтүстік-шығыстан, шығыстан </a:t>
            </a:r>
            <a:r>
              <a:rPr lang="kk-KZ" sz="1100" dirty="0" smtClean="0">
                <a:latin typeface="Times New Roman" pitchFamily="18" charset="0"/>
                <a:cs typeface="Times New Roman" pitchFamily="18" charset="0"/>
              </a:rPr>
              <a:t>жел соғады, күші 8-13 м/с. Ауа температурасы түнде </a:t>
            </a:r>
            <a:r>
              <a:rPr lang="kk-KZ" sz="1100" dirty="0" smtClean="0">
                <a:latin typeface="Times New Roman" pitchFamily="18" charset="0"/>
                <a:cs typeface="Times New Roman" pitchFamily="18" charset="0"/>
              </a:rPr>
              <a:t>7-9</a:t>
            </a:r>
            <a:r>
              <a:rPr lang="kk-KZ" sz="1100" dirty="0" smtClean="0">
                <a:latin typeface="Times New Roman" pitchFamily="18" charset="0"/>
                <a:cs typeface="Times New Roman" pitchFamily="18" charset="0"/>
              </a:rPr>
              <a:t>, күндіз </a:t>
            </a:r>
            <a:r>
              <a:rPr lang="kk-KZ" sz="1100" dirty="0" smtClean="0">
                <a:latin typeface="Times New Roman" pitchFamily="18" charset="0"/>
                <a:cs typeface="Times New Roman" pitchFamily="18" charset="0"/>
              </a:rPr>
              <a:t>19-21 </a:t>
            </a:r>
            <a:r>
              <a:rPr lang="kk-KZ" sz="1100" dirty="0" smtClean="0">
                <a:latin typeface="Times New Roman" pitchFamily="18" charset="0"/>
                <a:cs typeface="Times New Roman" pitchFamily="18" charset="0"/>
              </a:rPr>
              <a:t>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08 қарашаға </a:t>
            </a:r>
            <a:endParaRPr lang="kk-KZ" altLang="ru-RU" sz="1200" b="1" dirty="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2023 </a:t>
            </a:r>
            <a:r>
              <a:rPr lang="kk-KZ" altLang="ru-RU" sz="1200" b="1" dirty="0">
                <a:latin typeface="Times New Roman" pitchFamily="18" charset="0"/>
                <a:cs typeface="Times New Roman" pitchFamily="18" charset="0"/>
              </a:rPr>
              <a:t>ж. 21 сағ. </a:t>
            </a:r>
            <a:r>
              <a:rPr lang="kk-KZ" altLang="ru-RU" sz="1200" b="1" dirty="0" smtClean="0">
                <a:latin typeface="Times New Roman" pitchFamily="18" charset="0"/>
                <a:cs typeface="Times New Roman" pitchFamily="18" charset="0"/>
              </a:rPr>
              <a:t>07 қарашадан 09 </a:t>
            </a:r>
            <a:r>
              <a:rPr lang="kk-KZ" altLang="ru-RU" sz="1200" b="1" dirty="0">
                <a:latin typeface="Times New Roman" pitchFamily="18" charset="0"/>
                <a:cs typeface="Times New Roman" pitchFamily="18" charset="0"/>
              </a:rPr>
              <a:t>сағ. </a:t>
            </a:r>
            <a:r>
              <a:rPr lang="kk-KZ" altLang="ru-RU" sz="1200" b="1" dirty="0" smtClean="0">
                <a:latin typeface="Times New Roman" pitchFamily="18" charset="0"/>
                <a:cs typeface="Times New Roman" pitchFamily="18" charset="0"/>
              </a:rPr>
              <a:t>08 қарашаға </a:t>
            </a:r>
            <a:r>
              <a:rPr lang="kk-KZ" altLang="ru-RU" sz="1200" b="1" dirty="0">
                <a:latin typeface="Times New Roman" pitchFamily="18" charset="0"/>
                <a:cs typeface="Times New Roman" pitchFamily="18" charset="0"/>
              </a:rPr>
              <a:t>дейін</a:t>
            </a:r>
            <a:endParaRPr lang="en-US" altLang="ru-RU" sz="1200" b="1" dirty="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жаңбыр</a:t>
            </a:r>
            <a:r>
              <a:rPr lang="uz-Cyrl-UZ" sz="1100" dirty="0" smtClean="0">
                <a:latin typeface="Times New Roman" pitchFamily="18" charset="0"/>
                <a:cs typeface="Times New Roman" pitchFamily="18" charset="0"/>
              </a:rPr>
              <a:t>. Шығыстан </a:t>
            </a:r>
            <a:r>
              <a:rPr lang="kk-KZ" sz="1100" dirty="0" smtClean="0">
                <a:latin typeface="Times New Roman" pitchFamily="18" charset="0"/>
                <a:cs typeface="Times New Roman" pitchFamily="18" charset="0"/>
              </a:rPr>
              <a:t>жел соғады, күші 8-13 м/с. Ауа </a:t>
            </a:r>
            <a:r>
              <a:rPr lang="kk-KZ" sz="1100" smtClean="0">
                <a:latin typeface="Times New Roman" pitchFamily="18" charset="0"/>
                <a:cs typeface="Times New Roman" pitchFamily="18" charset="0"/>
              </a:rPr>
              <a:t>температурасы  </a:t>
            </a:r>
            <a:r>
              <a:rPr lang="kk-KZ" sz="1100" smtClean="0">
                <a:latin typeface="Times New Roman" pitchFamily="18" charset="0"/>
                <a:cs typeface="Times New Roman" pitchFamily="18" charset="0"/>
              </a:rPr>
              <a:t>8-10 </a:t>
            </a:r>
            <a:r>
              <a:rPr lang="kk-KZ" sz="1100" dirty="0" smtClean="0">
                <a:latin typeface="Times New Roman" pitchFamily="18" charset="0"/>
                <a:cs typeface="Times New Roman" pitchFamily="18" charset="0"/>
              </a:rPr>
              <a:t>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77033" y="2057072"/>
            <a:ext cx="4680169"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06 </a:t>
            </a:r>
            <a:r>
              <a:rPr lang="ru-RU" sz="1200" dirty="0" err="1" smtClean="0">
                <a:solidFill>
                  <a:schemeClr val="tx1"/>
                </a:solidFill>
                <a:latin typeface="Times New Roman" panose="02020603050405020304" pitchFamily="18" charset="0"/>
                <a:cs typeface="Times New Roman" panose="02020603050405020304" pitchFamily="18" charset="0"/>
              </a:rPr>
              <a:t>қарашада</a:t>
            </a:r>
            <a:r>
              <a:rPr lang="ru-RU" sz="1200" dirty="0" smtClean="0">
                <a:solidFill>
                  <a:schemeClr val="tx1"/>
                </a:solidFill>
                <a:latin typeface="Times New Roman" panose="02020603050405020304" pitchFamily="18" charset="0"/>
                <a:cs typeface="Times New Roman" panose="02020603050405020304" pitchFamily="18" charset="0"/>
              </a:rPr>
              <a:t>, 07 </a:t>
            </a:r>
            <a:r>
              <a:rPr lang="ru-RU" sz="1200" dirty="0" err="1" smtClean="0">
                <a:solidFill>
                  <a:schemeClr val="tx1"/>
                </a:solidFill>
                <a:latin typeface="Times New Roman" panose="02020603050405020304" pitchFamily="18" charset="0"/>
                <a:cs typeface="Times New Roman" panose="02020603050405020304" pitchFamily="18" charset="0"/>
              </a:rPr>
              <a:t>қарашаға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сейілуіне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13732" y="3123910"/>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Айтмырзаева</a:t>
            </a:r>
            <a:r>
              <a:rPr lang="ru-RU" sz="1200" b="1" i="1" smtClean="0">
                <a:latin typeface="Times New Roman" panose="02020603050405020304" pitchFamily="18" charset="0"/>
                <a:cs typeface="Times New Roman" panose="02020603050405020304" pitchFamily="18" charset="0"/>
              </a:rPr>
              <a:t> Д.Р.</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13592</TotalTime>
  <Words>585</Words>
  <Application>Microsoft Office PowerPoint</Application>
  <PresentationFormat>Лист A4 (210x297 мм)</PresentationFormat>
  <Paragraphs>98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3020</cp:revision>
  <cp:lastPrinted>2021-07-01T03:56:27Z</cp:lastPrinted>
  <dcterms:created xsi:type="dcterms:W3CDTF">2018-03-27T06:03:00Z</dcterms:created>
  <dcterms:modified xsi:type="dcterms:W3CDTF">2023-11-06T06:49:54Z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