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ru-RU" sz="120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10-12</a:t>
            </a:r>
            <a:r>
              <a:rPr lang="ru-RU" sz="1200" smtClean="0">
                <a:latin typeface="Times New Roman" pitchFamily="18" charset="0"/>
                <a:cs typeface="Times New Roman" pitchFamily="18" charset="0"/>
              </a:rPr>
              <a:t>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08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07</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08 </a:t>
            </a:r>
            <a:r>
              <a:rPr lang="kk-KZ" sz="1100" b="1" dirty="0" smtClean="0">
                <a:latin typeface="Times New Roman" pitchFamily="18" charset="0"/>
                <a:ea typeface="Times New Roman KZ" pitchFamily="18" charset="0"/>
                <a:cs typeface="Times New Roman" pitchFamily="18" charset="0"/>
              </a:rPr>
              <a:t>қараша</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err="1" smtClean="0">
                <a:latin typeface="Times New Roman" pitchFamily="18" charset="0"/>
                <a:cs typeface="Times New Roman" pitchFamily="18" charset="0"/>
              </a:rPr>
              <a:t>күші </a:t>
            </a:r>
            <a:r>
              <a:rPr lang="ru-RU" sz="1200" smtClean="0">
                <a:latin typeface="Times New Roman" pitchFamily="18" charset="0"/>
                <a:cs typeface="Times New Roman" pitchFamily="18" charset="0"/>
              </a:rPr>
              <a:t>3-8</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м</a:t>
            </a:r>
            <a:r>
              <a:rPr lang="ru-RU"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Ауа температурасы 2-4 градус аяз</a:t>
            </a:r>
            <a:r>
              <a:rPr lang="kk-KZ" sz="1200" dirty="0" smtClean="0">
                <a:latin typeface="Times New Roman" pitchFamily="18" charset="0"/>
                <a:cs typeface="Times New Roman" pitchFamily="18" charset="0"/>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қараша, 08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2783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17172</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3732</cp:revision>
  <cp:lastPrinted>2021-07-01T03:56:27Z</cp:lastPrinted>
  <dcterms:created xsi:type="dcterms:W3CDTF">2018-03-27T06:03:00Z</dcterms:created>
  <dcterms:modified xsi:type="dcterms:W3CDTF">2023-11-06T06:45:19Z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