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750"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44358701"/>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370042486"/>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0,879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күндіз жаңбыр. </a:t>
            </a:r>
            <a:r>
              <a:rPr lang="kk-KZ" altLang="ru-RU" sz="1200" dirty="0">
                <a:solidFill>
                  <a:srgbClr val="000000"/>
                </a:solidFill>
                <a:latin typeface="Times New Roman" pitchFamily="18" charset="0"/>
                <a:cs typeface="Times New Roman" pitchFamily="18" charset="0"/>
              </a:rPr>
              <a:t>Оңтүстік-шығыстан </a:t>
            </a:r>
            <a:r>
              <a:rPr lang="kk-KZ" altLang="ru-RU" sz="1200" dirty="0" smtClean="0">
                <a:solidFill>
                  <a:srgbClr val="000000"/>
                </a:solidFill>
                <a:latin typeface="Times New Roman" pitchFamily="18" charset="0"/>
                <a:cs typeface="Times New Roman" pitchFamily="18" charset="0"/>
              </a:rPr>
              <a:t>солтүстік-батысқа ауысып жел </a:t>
            </a:r>
            <a:r>
              <a:rPr lang="kk-KZ" altLang="ru-RU" sz="1200" dirty="0">
                <a:solidFill>
                  <a:srgbClr val="000000"/>
                </a:solidFill>
                <a:latin typeface="Times New Roman" pitchFamily="18" charset="0"/>
                <a:cs typeface="Times New Roman" pitchFamily="18" charset="0"/>
              </a:rPr>
              <a:t>соғады, күші 7-12 м/с. Ауа температурасы түнде 6-8, күндіз </a:t>
            </a:r>
            <a:r>
              <a:rPr lang="kk-KZ" altLang="ru-RU" sz="1200" dirty="0" smtClean="0">
                <a:solidFill>
                  <a:srgbClr val="000000"/>
                </a:solidFill>
                <a:latin typeface="Times New Roman" pitchFamily="18" charset="0"/>
                <a:cs typeface="Times New Roman" pitchFamily="18" charset="0"/>
              </a:rPr>
              <a:t>14-16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6-11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18378</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3255</cp:revision>
  <cp:lastPrinted>2023-02-06T06:57:51Z</cp:lastPrinted>
  <dcterms:created xsi:type="dcterms:W3CDTF">2018-03-27T06:03:00Z</dcterms:created>
  <dcterms:modified xsi:type="dcterms:W3CDTF">2023-11-06T06:57:51Z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