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81" d="100"/>
          <a:sy n="81" d="100"/>
        </p:scale>
        <p:origin x="62" y="9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515617448"/>
              </p:ext>
            </p:extLst>
          </p:nvPr>
        </p:nvGraphicFramePr>
        <p:xfrm>
          <a:off x="307975" y="2589213"/>
          <a:ext cx="4465638" cy="2117725"/>
        </p:xfrm>
        <a:graphic>
          <a:graphicData uri="http://schemas.openxmlformats.org/drawingml/2006/table">
            <a:tbl>
              <a:tblPr/>
              <a:tblGrid>
                <a:gridCol w="4465638">
                  <a:extLst>
                    <a:ext uri="{9D8B030D-6E8A-4147-A177-3AD203B41FA5}">
                      <a16:colId xmlns:a16="http://schemas.microsoft.com/office/drawing/2014/main"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71833849"/>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139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itchFamily="18" charset="0"/>
                          <a:cs typeface="Times New Roman" pitchFamily="18" charset="0"/>
                        </a:rPr>
                        <a:t>0</a:t>
                      </a:r>
                      <a:r>
                        <a:rPr lang="kk-KZ" sz="1200" b="0" i="0" u="none" strike="noStrike" dirty="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323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07</a:t>
            </a:r>
            <a:r>
              <a:rPr lang="kk-KZ" altLang="ru-RU" sz="1200" b="1" dirty="0">
                <a:latin typeface="Times New Roman" pitchFamily="18" charset="0"/>
                <a:cs typeface="Times New Roman" pitchFamily="18" charset="0"/>
              </a:rPr>
              <a:t> 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қарашаға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07 </a:t>
            </a:r>
            <a:r>
              <a:rPr lang="kk-KZ" altLang="ru-RU" sz="1200" b="1" dirty="0">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08 </a:t>
            </a:r>
            <a:r>
              <a:rPr lang="kk-KZ" altLang="ru-RU" sz="1200" b="1" dirty="0">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жауын-шашынсыз. Солтүстік-батыстан жел соғады, күші 9-14 м/с. Ауа температурасы түнде 7-9, күндіз 12-14 жылы.</a:t>
            </a: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09 </a:t>
            </a:r>
            <a:r>
              <a:rPr lang="kk-KZ" altLang="ru-RU" sz="1200" b="1" dirty="0">
                <a:latin typeface="Times New Roman" pitchFamily="18" charset="0"/>
                <a:cs typeface="Times New Roman" pitchFamily="18" charset="0"/>
              </a:rPr>
              <a:t>қараша</a:t>
            </a:r>
          </a:p>
          <a:p>
            <a:pPr algn="ctr"/>
            <a:r>
              <a:rPr lang="ru-RU" altLang="ru-RU" sz="1200" b="1" dirty="0">
                <a:latin typeface="Times New Roman" pitchFamily="18" charset="0"/>
                <a:cs typeface="Times New Roman" pitchFamily="18" charset="0"/>
              </a:rPr>
              <a:t>08</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09 </a:t>
            </a:r>
            <a:r>
              <a:rPr lang="kk-KZ" altLang="ru-RU" sz="1200" b="1" dirty="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жауын-шашынсыз</a:t>
            </a:r>
            <a:r>
              <a:rPr lang="kk-KZ" altLang="ru-RU" sz="1200" dirty="0">
                <a:latin typeface="Times New Roman" pitchFamily="18" charset="0"/>
                <a:cs typeface="Times New Roman" pitchFamily="18" charset="0"/>
              </a:rPr>
              <a:t>. Солтүстік-батыстан жел соғады, күші 5-10 м/с. Ауа температурасы  3-5 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kk-KZ"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Гиляжева</a:t>
            </a:r>
            <a:r>
              <a:rPr lang="ru-RU" altLang="ru-RU" sz="1200" b="1" i="1">
                <a:solidFill>
                  <a:srgbClr val="000000"/>
                </a:solidFill>
                <a:latin typeface="Times New Roman" pitchFamily="18" charset="0"/>
                <a:cs typeface="Times New Roman" pitchFamily="18" charset="0"/>
              </a:rPr>
              <a:t> М.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18381</TotalTime>
  <Words>609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3256</cp:revision>
  <cp:lastPrinted>2023-02-06T06:57:51Z</cp:lastPrinted>
  <dcterms:created xsi:type="dcterms:W3CDTF">2018-03-27T06:03:00Z</dcterms:created>
  <dcterms:modified xsi:type="dcterms:W3CDTF">2023-11-07T07:38:17Z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