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1" d="100"/>
          <a:sy n="71" d="100"/>
        </p:scale>
        <p:origin x="58" y="11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79184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311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302035"/>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620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08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07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08 </a:t>
            </a:r>
            <a:r>
              <a:rPr lang="ru-RU" sz="1200" b="1" dirty="0" err="1">
                <a:latin typeface="Times New Roman" panose="02020603050405020304" pitchFamily="18" charset="0"/>
                <a:cs typeface="Times New Roman" panose="02020603050405020304" pitchFamily="18" charset="0"/>
                <a:sym typeface="+mn-ea"/>
              </a:rPr>
              <a:t>қараша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түнде жаңбыр. Жел батыстан  соғады, күші 9-14 м/с. Ауа температурасы түнде 6-8, күндіз 11-13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09 </a:t>
            </a:r>
            <a:r>
              <a:rPr lang="ru-RU" sz="1200" b="1" dirty="0" err="1">
                <a:solidFill>
                  <a:srgbClr val="000000"/>
                </a:solidFill>
                <a:latin typeface="Times New Roman" pitchFamily="18" charset="0"/>
                <a:cs typeface="Times New Roman" pitchFamily="18" charset="0"/>
                <a:sym typeface="+mn-ea"/>
              </a:rPr>
              <a:t>қарашаға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08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09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a:latin typeface="Times New Roman" pitchFamily="18" charset="0"/>
                <a:cs typeface="Times New Roman" pitchFamily="18" charset="0"/>
              </a:rPr>
              <a:t>.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оңтүстік-батыстан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2-4 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08 </a:t>
            </a:r>
            <a:r>
              <a:rPr lang="ru-RU" sz="1100" b="1" dirty="0" err="1">
                <a:solidFill>
                  <a:schemeClr val="tx1"/>
                </a:solidFill>
                <a:latin typeface="Times New Roman" panose="02020603050405020304" pitchFamily="18" charset="0"/>
                <a:cs typeface="Times New Roman" panose="02020603050405020304" pitchFamily="18" charset="0"/>
              </a:rPr>
              <a:t>қарашада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09 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22868</TotalTime>
  <Words>610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4117</cp:revision>
  <cp:lastPrinted>2021-07-01T03:56:27Z</cp:lastPrinted>
  <dcterms:created xsi:type="dcterms:W3CDTF">2018-03-27T06:03:00Z</dcterms:created>
  <dcterms:modified xsi:type="dcterms:W3CDTF">2023-11-07T06:50:24Z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