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1" d="100"/>
          <a:sy n="81" d="100"/>
        </p:scale>
        <p:origin x="62" y="7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416913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311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0217" y="248415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2345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459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0,95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08</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7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күндіз екпіні 15-20 </a:t>
            </a:r>
            <a:r>
              <a:rPr lang="kk-KZ" sz="1100" dirty="0">
                <a:solidFill>
                  <a:prstClr val="black"/>
                </a:solidFill>
                <a:latin typeface="Times New Roman" pitchFamily="18" charset="0"/>
                <a:cs typeface="Times New Roman" pitchFamily="18" charset="0"/>
              </a:rPr>
              <a:t>м/с. Ауа температурасы түнде 9-11, күндіз 15-17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0</a:t>
            </a:r>
            <a:r>
              <a:rPr lang="en-US"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4-6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24955</TotalTime>
  <Words>631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3080</cp:revision>
  <cp:lastPrinted>2021-07-01T07:38:07Z</cp:lastPrinted>
  <dcterms:created xsi:type="dcterms:W3CDTF">2018-03-27T06:03:00Z</dcterms:created>
  <dcterms:modified xsi:type="dcterms:W3CDTF">2023-11-07T06:31:13Z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