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81" d="100"/>
          <a:sy n="81" d="100"/>
        </p:scale>
        <p:origin x="62" y="9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199715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sz="1200" b="1" i="1" dirty="0">
                          <a:solidFill>
                            <a:srgbClr val="002060"/>
                          </a:solidFill>
                          <a:latin typeface="Times New Roman" panose="02020603050405020304" pitchFamily="18" charset="0"/>
                          <a:cs typeface="Times New Roman" panose="02020603050405020304" pitchFamily="18" charset="0"/>
                        </a:rPr>
                        <a:t>07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07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7019422"/>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08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07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08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Оңтүстік-шығыстан жел соғады, күші </a:t>
            </a:r>
            <a:r>
              <a:rPr lang="kk-KZ" sz="1000" kern="1400" dirty="0">
                <a:solidFill>
                  <a:srgbClr val="000000"/>
                </a:solidFill>
                <a:latin typeface="Times New Roman" panose="02020603050405020304" pitchFamily="18" charset="0"/>
                <a:ea typeface="SimSun" panose="02010600030101010101" pitchFamily="2" charset="-122"/>
              </a:rPr>
              <a:t>5-10</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2-4 аяз, күндіз 5-7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09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08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Оңтүстік-шығыстан жел соғады, күші </a:t>
            </a:r>
            <a:r>
              <a:rPr lang="kk-KZ" sz="1000" kern="1400" dirty="0">
                <a:solidFill>
                  <a:srgbClr val="000000"/>
                </a:solidFill>
                <a:latin typeface="Times New Roman" panose="02020603050405020304" pitchFamily="18" charset="0"/>
                <a:ea typeface="SimSun" panose="02010600030101010101" pitchFamily="2" charset="-122"/>
              </a:rPr>
              <a:t>7-12</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0-2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қарашада, түнде 09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25305</TotalTime>
  <Words>610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4314</cp:revision>
  <cp:lastPrinted>2023-01-16T10:13:34Z</cp:lastPrinted>
  <dcterms:created xsi:type="dcterms:W3CDTF">2018-03-27T06:03:00Z</dcterms:created>
  <dcterms:modified xsi:type="dcterms:W3CDTF">2023-11-07T06:29:15Z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