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2735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466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6-8° аяз, күндіз 4-6°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8930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24534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20097</TotalTime>
  <Words>606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3071</cp:revision>
  <cp:lastPrinted>2021-07-01T03:56:27Z</cp:lastPrinted>
  <dcterms:created xsi:type="dcterms:W3CDTF">2018-03-27T06:03:00Z</dcterms:created>
  <dcterms:modified xsi:type="dcterms:W3CDTF">2023-11-07T05:58:55Z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