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81" d="100"/>
          <a:sy n="81" d="100"/>
        </p:scale>
        <p:origin x="62" y="9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№311</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07 </a:t>
                      </a:r>
                      <a:r>
                        <a:rPr lang="kk-KZ" sz="1200" b="1" i="1" dirty="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07 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05700850"/>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val="3583770891"/>
                    </a:ext>
                  </a:extLst>
                </a:gridCol>
                <a:gridCol w="1656184">
                  <a:extLst>
                    <a:ext uri="{9D8B030D-6E8A-4147-A177-3AD203B41FA5}">
                      <a16:colId xmlns:a16="http://schemas.microsoft.com/office/drawing/2014/main" val="1276116030"/>
                    </a:ext>
                  </a:extLst>
                </a:gridCol>
                <a:gridCol w="1224136">
                  <a:extLst>
                    <a:ext uri="{9D8B030D-6E8A-4147-A177-3AD203B41FA5}">
                      <a16:colId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745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404664"/>
            <a:ext cx="4824536"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08 қарашаға</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07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08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 Оңтүстік-шығыстан жел соғады, күші 7-12 м/с. Ауа температурасы түнде 2-4 градус аяз, </a:t>
            </a:r>
            <a:r>
              <a:rPr lang="kk-KZ" sz="1100">
                <a:latin typeface="Times New Roman" pitchFamily="18" charset="0"/>
                <a:cs typeface="Times New Roman" pitchFamily="18" charset="0"/>
              </a:rPr>
              <a:t>күндіз 4-6 </a:t>
            </a:r>
            <a:r>
              <a:rPr lang="kk-KZ" sz="1100" dirty="0">
                <a:latin typeface="Times New Roman" pitchFamily="18" charset="0"/>
                <a:cs typeface="Times New Roman" pitchFamily="18" charset="0"/>
              </a:rPr>
              <a:t>градус жылы.</a:t>
            </a:r>
          </a:p>
          <a:p>
            <a:pPr indent="182563" algn="ctr">
              <a:tabLst>
                <a:tab pos="180975" algn="l"/>
              </a:tabLst>
            </a:pPr>
            <a:r>
              <a:rPr lang="kk-KZ" altLang="ru-RU" sz="1100" b="1" dirty="0">
                <a:solidFill>
                  <a:srgbClr val="000000"/>
                </a:solidFill>
                <a:latin typeface="Times New Roman" pitchFamily="18" charset="0"/>
                <a:cs typeface="Times New Roman" pitchFamily="18" charset="0"/>
              </a:rPr>
              <a:t>09 </a:t>
            </a:r>
            <a:r>
              <a:rPr lang="kk-KZ" sz="1100" b="1" dirty="0">
                <a:solidFill>
                  <a:srgbClr val="000000"/>
                </a:solidFill>
                <a:latin typeface="Times New Roman" pitchFamily="18" charset="0"/>
                <a:cs typeface="Times New Roman" pitchFamily="18" charset="0"/>
              </a:rPr>
              <a:t>қарашаға</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08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09 </a:t>
            </a:r>
            <a:r>
              <a:rPr lang="kk-KZ" sz="1100" b="1" dirty="0">
                <a:solidFill>
                  <a:srgbClr val="000000"/>
                </a:solidFill>
                <a:latin typeface="Times New Roman" pitchFamily="18" charset="0"/>
                <a:cs typeface="Times New Roman" pitchFamily="18" charset="0"/>
              </a:rPr>
              <a:t>қарашаға</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Оңтүстік-шығыстан 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2-4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a:solidFill>
                  <a:srgbClr val="000000"/>
                </a:solidFill>
                <a:latin typeface="Times New Roman" pitchFamily="18" charset="0"/>
                <a:cs typeface="Times New Roman" pitchFamily="18" charset="0"/>
              </a:rPr>
              <a:t>08 қарашаға, 09 </a:t>
            </a:r>
            <a:r>
              <a:rPr lang="ru-RU" sz="1200" dirty="0" err="1">
                <a:solidFill>
                  <a:schemeClr val="tx1"/>
                </a:solidFill>
                <a:latin typeface="Times New Roman" panose="02020603050405020304" pitchFamily="18" charset="0"/>
                <a:cs typeface="Times New Roman" panose="02020603050405020304" pitchFamily="18" charset="0"/>
              </a:rPr>
              <a:t>қарашаға</a:t>
            </a:r>
            <a:r>
              <a:rPr lang="kk-KZ"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14169</TotalTime>
  <Words>589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3866</cp:revision>
  <cp:lastPrinted>2021-07-01T03:56:27Z</cp:lastPrinted>
  <dcterms:created xsi:type="dcterms:W3CDTF">2018-03-27T06:03:00Z</dcterms:created>
  <dcterms:modified xsi:type="dcterms:W3CDTF">2023-11-07T06:45:27Z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