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1" d="100"/>
          <a:sy n="81" d="100"/>
        </p:scale>
        <p:origin x="62" y="9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976778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311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08 қарашаға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07 қараша 2023 ж. сағ. 21-ден </a:t>
            </a:r>
            <a:r>
              <a:rPr lang="kk-KZ" sz="1200" b="1" kern="1400" dirty="0">
                <a:solidFill>
                  <a:srgbClr val="000000"/>
                </a:solidFill>
                <a:latin typeface="Times New Roman" panose="02020603050405020304" pitchFamily="18" charset="0"/>
                <a:ea typeface="Times New Roman" panose="02020603050405020304" pitchFamily="18" charset="0"/>
              </a:rPr>
              <a:t>08 қарашаға </a:t>
            </a: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ru-RU" sz="1200" dirty="0" err="1">
                <a:solidFill>
                  <a:prstClr val="black"/>
                </a:solidFill>
                <a:latin typeface="Times New Roman" panose="02020603050405020304" pitchFamily="18" charset="0"/>
                <a:cs typeface="Times New Roman" panose="02020603050405020304" pitchFamily="18" charset="0"/>
              </a:rPr>
              <a:t>Оң</a:t>
            </a:r>
            <a:r>
              <a:rPr lang="kk-KZ" sz="1200" dirty="0">
                <a:solidFill>
                  <a:prstClr val="black"/>
                </a:solidFill>
                <a:latin typeface="Times New Roman" panose="02020603050405020304" pitchFamily="18" charset="0"/>
                <a:cs typeface="Times New Roman" panose="02020603050405020304" pitchFamily="18" charset="0"/>
              </a:rPr>
              <a:t>түстік-шығыстан жел соғады, күші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градус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күндіз 4-6 градус жылы.</a:t>
            </a:r>
          </a:p>
          <a:p>
            <a:pPr lvl="0" algn="just"/>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kern="1400" dirty="0">
                <a:solidFill>
                  <a:srgbClr val="000000"/>
                </a:solidFill>
                <a:latin typeface="Times New Roman" panose="02020603050405020304" pitchFamily="18" charset="0"/>
                <a:ea typeface="Times New Roman" panose="02020603050405020304" pitchFamily="18" charset="0"/>
              </a:rPr>
              <a:t>09 қарашаға</a:t>
            </a:r>
          </a:p>
          <a:p>
            <a:pPr lvl="0" algn="ctr"/>
            <a:r>
              <a:rPr lang="kk-KZ" sz="12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08</a:t>
            </a:r>
            <a:r>
              <a:rPr lang="kk-KZ" sz="1200" b="1" dirty="0">
                <a:solidFill>
                  <a:prstClr val="black"/>
                </a:solidFill>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09</a:t>
            </a:r>
            <a:r>
              <a:rPr lang="kk-KZ" sz="1200" b="1" dirty="0">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көбінесе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rPr>
              <a:t>Сол</a:t>
            </a:r>
            <a:r>
              <a:rPr lang="kk-KZ" sz="1200" kern="1400" dirty="0">
                <a:solidFill>
                  <a:srgbClr val="000000"/>
                </a:solidFill>
                <a:latin typeface="Times New Roman" panose="02020603050405020304" pitchFamily="18" charset="0"/>
                <a:ea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9-14 м/с. Ауа температурасы 0-2 </a:t>
            </a:r>
            <a:r>
              <a:rPr lang="ru-RU" sz="1200" dirty="0">
                <a:latin typeface="Times New Roman" panose="02020603050405020304" pitchFamily="18" charset="0"/>
                <a:cs typeface="Times New Roman" panose="02020603050405020304" pitchFamily="18" charset="0"/>
              </a:rPr>
              <a:t>градус аяз.</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130857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07 қараша</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a:solidFill>
                  <a:srgbClr val="000000"/>
                </a:solidFill>
                <a:latin typeface="Times New Roman" panose="02020603050405020304" pitchFamily="18" charset="0"/>
                <a:ea typeface="Times New Roman" panose="02020603050405020304" pitchFamily="18" charset="0"/>
              </a:rPr>
              <a:t>08 қарашаға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09 қарашаға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Р. </a:t>
            </a:r>
            <a:r>
              <a:rPr lang="ru-RU" altLang="ru-RU" sz="1200" b="1" i="1" dirty="0" err="1">
                <a:solidFill>
                  <a:srgbClr val="000000"/>
                </a:solidFill>
                <a:latin typeface="Times New Roman" panose="02020603050405020304" pitchFamily="18" charset="0"/>
                <a:cs typeface="Times New Roman" panose="02020603050405020304" pitchFamily="18" charset="0"/>
              </a:rPr>
              <a:t>Маркевич</a:t>
            </a:r>
            <a:r>
              <a:rPr lang="ru-RU" altLang="ru-RU" sz="1200" b="1" i="1">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18265</TotalTime>
  <Words>605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3347</cp:revision>
  <cp:lastPrinted>2021-07-01T07:38:07Z</cp:lastPrinted>
  <dcterms:created xsi:type="dcterms:W3CDTF">2018-03-27T06:03:00Z</dcterms:created>
  <dcterms:modified xsi:type="dcterms:W3CDTF">2023-11-07T06:59:46Z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