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1" d="100"/>
          <a:sy n="81" d="100"/>
        </p:scale>
        <p:origin x="62" y="9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88935356"/>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№310</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07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343466855"/>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376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390426345"/>
              </p:ext>
            </p:extLst>
          </p:nvPr>
        </p:nvGraphicFramePr>
        <p:xfrm>
          <a:off x="4973638" y="6392863"/>
          <a:ext cx="4787899" cy="608749"/>
        </p:xfrm>
        <a:graphic>
          <a:graphicData uri="http://schemas.openxmlformats.org/drawingml/2006/table">
            <a:tbl>
              <a:tblPr/>
              <a:tblGrid>
                <a:gridCol w="4787899">
                  <a:extLst>
                    <a:ext uri="{9D8B030D-6E8A-4147-A177-3AD203B41FA5}">
                      <a16:colId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95317">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07 </a:t>
            </a:r>
            <a:r>
              <a:rPr lang="ru-RU" altLang="ru-RU" sz="1200" b="1" dirty="0" err="1">
                <a:latin typeface="Times New Roman" panose="02020603050405020304" pitchFamily="18" charset="0"/>
                <a:cs typeface="Times New Roman" panose="02020603050405020304" pitchFamily="18" charset="0"/>
              </a:rPr>
              <a:t>қараша  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08 қарашаға 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07 </a:t>
            </a:r>
            <a:r>
              <a:rPr lang="ru-RU" altLang="ru-RU" sz="1200" b="1" dirty="0" err="1">
                <a:solidFill>
                  <a:srgbClr val="000000"/>
                </a:solidFill>
                <a:latin typeface="Times New Roman" panose="02020603050405020304" pitchFamily="18" charset="0"/>
                <a:cs typeface="Times New Roman" panose="02020603050405020304" pitchFamily="18" charset="0"/>
              </a:rPr>
              <a:t>қараша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08 қараша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Көшпелі бұлтты, күндіз жаңбыр.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оңтүстік-</a:t>
            </a:r>
            <a:r>
              <a:rPr lang="kk-KZ" sz="1200" dirty="0">
                <a:solidFill>
                  <a:srgbClr val="000000"/>
                </a:solidFill>
                <a:latin typeface="Times New Roman" panose="02020603050405020304" pitchFamily="18" charset="0"/>
                <a:cs typeface="Times New Roman" panose="02020603050405020304" pitchFamily="18" charset="0"/>
                <a:sym typeface="+mn-ea"/>
              </a:rPr>
              <a:t>шығыстан батысқа ауысып 9-14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a:solidFill>
                  <a:srgbClr val="000000"/>
                </a:solidFill>
                <a:latin typeface="Times New Roman" panose="02020603050405020304" pitchFamily="18" charset="0"/>
                <a:cs typeface="Times New Roman" panose="02020603050405020304" pitchFamily="18" charset="0"/>
                <a:sym typeface="+mn-ea"/>
              </a:rPr>
              <a:t>5-7,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a:solidFill>
                  <a:srgbClr val="000000"/>
                </a:solidFill>
                <a:latin typeface="Times New Roman" panose="02020603050405020304" pitchFamily="18" charset="0"/>
                <a:cs typeface="Times New Roman" panose="02020603050405020304" pitchFamily="18" charset="0"/>
                <a:sym typeface="+mn-ea"/>
              </a:rPr>
              <a:t>16-18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09 қарашаға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қараша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09 қараша </a:t>
            </a:r>
            <a:r>
              <a:rPr lang="ru-RU" altLang="ru-RU" sz="1200" b="1" dirty="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200">
                <a:solidFill>
                  <a:srgbClr val="000000"/>
                </a:solidFill>
                <a:latin typeface="Times New Roman" panose="02020603050405020304" pitchFamily="18" charset="0"/>
                <a:cs typeface="Times New Roman" panose="02020603050405020304" pitchFamily="18" charset="0"/>
                <a:sym typeface="+mn-ea"/>
              </a:rPr>
              <a:t>,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a:solidFill>
                  <a:srgbClr val="000000"/>
                </a:solidFill>
                <a:latin typeface="Times New Roman" panose="02020603050405020304" pitchFamily="18" charset="0"/>
                <a:cs typeface="Times New Roman" panose="02020603050405020304" pitchFamily="18" charset="0"/>
                <a:sym typeface="+mn-ea"/>
              </a:rPr>
              <a:t>оңтүстік-батыстан 9-14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a:solidFill>
                  <a:srgbClr val="000000"/>
                </a:solidFill>
                <a:latin typeface="Times New Roman" panose="02020603050405020304" pitchFamily="18" charset="0"/>
                <a:cs typeface="Times New Roman" panose="02020603050405020304" pitchFamily="18" charset="0"/>
                <a:sym typeface="+mn-ea"/>
              </a:rPr>
              <a:t>5-7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2023 </a:t>
            </a:r>
            <a:r>
              <a:rPr lang="ru-RU" sz="1200" dirty="0" err="1">
                <a:solidFill>
                  <a:schemeClr val="tx1"/>
                </a:solidFill>
                <a:latin typeface="Times New Roman" pitchFamily="18" charset="0"/>
                <a:cs typeface="Times New Roman" pitchFamily="18" charset="0"/>
              </a:rPr>
              <a:t>жылдың </a:t>
            </a:r>
            <a:r>
              <a:rPr lang="ru-RU" sz="1200" dirty="0">
                <a:solidFill>
                  <a:schemeClr val="tx1"/>
                </a:solidFill>
                <a:latin typeface="Times New Roman" pitchFamily="18" charset="0"/>
                <a:cs typeface="Times New Roman" pitchFamily="18" charset="0"/>
              </a:rPr>
              <a:t>08 </a:t>
            </a:r>
            <a:r>
              <a:rPr lang="ru-RU" sz="1200" dirty="0" err="1">
                <a:solidFill>
                  <a:schemeClr val="tx1"/>
                </a:solidFill>
                <a:latin typeface="Times New Roman" pitchFamily="18" charset="0"/>
                <a:cs typeface="Times New Roman" pitchFamily="18" charset="0"/>
              </a:rPr>
              <a:t>қарашаға</a:t>
            </a:r>
            <a:r>
              <a:rPr lang="ru-RU" sz="1200" dirty="0">
                <a:solidFill>
                  <a:schemeClr val="tx1"/>
                </a:solidFill>
                <a:latin typeface="Times New Roman" pitchFamily="18" charset="0"/>
                <a:cs typeface="Times New Roman" pitchFamily="18" charset="0"/>
              </a:rPr>
              <a:t>, </a:t>
            </a:r>
            <a:r>
              <a:rPr lang="kk-KZ" sz="1200" dirty="0">
                <a:solidFill>
                  <a:schemeClr val="tx1"/>
                </a:solidFill>
                <a:latin typeface="Times New Roman" pitchFamily="18" charset="0"/>
                <a:cs typeface="Times New Roman" pitchFamily="18" charset="0"/>
              </a:rPr>
              <a:t>09 қарашаға </a:t>
            </a:r>
            <a:r>
              <a:rPr lang="ru-RU" sz="1200" dirty="0" err="1">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 Бақытжан Н.</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14601</TotalTime>
  <Words>584</Words>
  <Application>Microsoft Office PowerPoint</Application>
  <PresentationFormat>Лист A4 (210x297 мм)</PresentationFormat>
  <Paragraphs>90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2927</cp:revision>
  <cp:lastPrinted>2021-07-01T07:38:07Z</cp:lastPrinted>
  <dcterms:created xsi:type="dcterms:W3CDTF">2018-03-27T06:03:00Z</dcterms:created>
  <dcterms:modified xsi:type="dcterms:W3CDTF">2023-11-07T06:41:19Z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