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62" y="9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354855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311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0961707"/>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08</a:t>
            </a:r>
            <a:r>
              <a:rPr lang="kk-KZ" altLang="ru-RU" sz="1200" b="1" dirty="0">
                <a:latin typeface="Times New Roman" panose="02020603050405020304" pitchFamily="18" charset="0"/>
                <a:cs typeface="Times New Roman" panose="02020603050405020304" pitchFamily="18" charset="0"/>
              </a:rPr>
              <a:t> қарашаға  </a:t>
            </a:r>
            <a:r>
              <a:rPr lang="ru-RU" altLang="ru-RU" sz="1200" b="1" dirty="0" err="1">
                <a:latin typeface="Times New Roman" panose="02020603050405020304" pitchFamily="18" charset="0"/>
                <a:cs typeface="Times New Roman" panose="02020603050405020304" pitchFamily="18" charset="0"/>
              </a:rPr>
              <a:t>арналған 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ж. </a:t>
            </a:r>
            <a:r>
              <a:rPr lang="kk-KZ" altLang="ru-RU" sz="1200" b="1" dirty="0">
                <a:latin typeface="Times New Roman" pitchFamily="18" charset="0"/>
                <a:cs typeface="Times New Roman" pitchFamily="18" charset="0"/>
              </a:rPr>
              <a:t>21 сағ. 07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08 қарашаға 2023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таңертең және күндіз жаңбыр жауады. Оңтүстік-батыстан жел соғады, күші 8-13, таңертең жән күндіз екпіні 15-20 м/с. Ауа температурасы түнде 10-12, күндіз 17-19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09</a:t>
            </a:r>
            <a:r>
              <a:rPr lang="kk-KZ" altLang="ru-RU" sz="1200" dirty="0">
                <a:latin typeface="Times New Roman" pitchFamily="18" charset="0"/>
                <a:cs typeface="Times New Roman" pitchFamily="18" charset="0"/>
              </a:rPr>
              <a:t> қарашаға </a:t>
            </a:r>
          </a:p>
          <a:p>
            <a:pPr indent="182563" algn="ctr"/>
            <a:r>
              <a:rPr lang="kk-KZ" altLang="ru-RU" sz="1200" dirty="0">
                <a:latin typeface="Times New Roman" pitchFamily="18" charset="0"/>
                <a:cs typeface="Times New Roman" pitchFamily="18" charset="0"/>
              </a:rPr>
              <a:t>2023 ж. 21 сағ. 08 қарашадан </a:t>
            </a:r>
            <a:r>
              <a:rPr lang="kk-KZ" altLang="ru-RU" sz="1200" b="1" dirty="0">
                <a:latin typeface="Times New Roman" pitchFamily="18" charset="0"/>
                <a:cs typeface="Times New Roman" pitchFamily="18" charset="0"/>
              </a:rPr>
              <a:t>09 сағ. 09 қарашаға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түнде жаңбыр жауады</a:t>
            </a:r>
            <a:r>
              <a:rPr lang="uz-Cyrl-UZ" sz="1100" dirty="0">
                <a:latin typeface="Times New Roman" pitchFamily="18" charset="0"/>
                <a:cs typeface="Times New Roman" pitchFamily="18" charset="0"/>
              </a:rPr>
              <a:t>. Оңтүстік-батыстан </a:t>
            </a:r>
            <a:r>
              <a:rPr lang="kk-KZ" sz="1100" dirty="0">
                <a:latin typeface="Times New Roman" pitchFamily="18" charset="0"/>
                <a:cs typeface="Times New Roman" pitchFamily="18" charset="0"/>
              </a:rPr>
              <a:t>жел соғады, күші  8-13, екпіні 15-20 м/с. Ауа температурасы  3-5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08 </a:t>
            </a:r>
            <a:r>
              <a:rPr lang="ru-RU" sz="1200" dirty="0" err="1">
                <a:solidFill>
                  <a:schemeClr val="tx1"/>
                </a:solidFill>
                <a:latin typeface="Times New Roman" panose="02020603050405020304" pitchFamily="18" charset="0"/>
                <a:cs typeface="Times New Roman" panose="02020603050405020304" pitchFamily="18" charset="0"/>
              </a:rPr>
              <a:t>қарашадан</a:t>
            </a:r>
            <a:r>
              <a:rPr lang="ru-RU" sz="1200" dirty="0">
                <a:solidFill>
                  <a:schemeClr val="tx1"/>
                </a:solidFill>
                <a:latin typeface="Times New Roman" panose="02020603050405020304" pitchFamily="18" charset="0"/>
                <a:cs typeface="Times New Roman" panose="02020603050405020304" pitchFamily="18" charset="0"/>
              </a:rPr>
              <a:t>, 09 </a:t>
            </a:r>
            <a:r>
              <a:rPr lang="ru-RU" sz="1200" dirty="0" err="1">
                <a:solidFill>
                  <a:schemeClr val="tx1"/>
                </a:solidFill>
                <a:latin typeface="Times New Roman" panose="02020603050405020304" pitchFamily="18" charset="0"/>
                <a:cs typeface="Times New Roman" panose="02020603050405020304" pitchFamily="18" charset="0"/>
              </a:rPr>
              <a:t>қарашаға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Е</a:t>
            </a:r>
            <a:r>
              <a:rPr lang="ru-RU" sz="1200" b="1" i="1" dirty="0" err="1">
                <a:latin typeface="Times New Roman" panose="02020603050405020304" pitchFamily="18" charset="0"/>
                <a:cs typeface="Times New Roman" panose="02020603050405020304" pitchFamily="18" charset="0"/>
              </a:rPr>
              <a:t>./Сүгірәлі </a:t>
            </a:r>
            <a:r>
              <a:rPr lang="ru-RU" sz="1200" b="1" i="1" dirty="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13593</TotalTime>
  <Words>641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3018</cp:revision>
  <cp:lastPrinted>2021-07-01T03:56:27Z</cp:lastPrinted>
  <dcterms:created xsi:type="dcterms:W3CDTF">2018-03-27T06:03:00Z</dcterms:created>
  <dcterms:modified xsi:type="dcterms:W3CDTF">2023-11-07T06:41:45Z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