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071741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312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50302035"/>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841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33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err="1" smtClean="0">
                <a:latin typeface="Times New Roman" panose="02020603050405020304" pitchFamily="18" charset="0"/>
                <a:cs typeface="Times New Roman" panose="02020603050405020304" pitchFamily="18" charset="0"/>
                <a:sym typeface="+mn-ea"/>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күндіз жаңбыр.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батыстан оңтүстік-шығысқа ауысып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соғады, </a:t>
            </a:r>
            <a:r>
              <a:rPr lang="kk-KZ" sz="1100" dirty="0">
                <a:latin typeface="Times New Roman" panose="02020603050405020304" pitchFamily="18" charset="0"/>
                <a:ea typeface="Calibri" panose="020F0502020204030204" pitchFamily="34" charset="0"/>
                <a:cs typeface="Times New Roman" panose="02020603050405020304" pitchFamily="18" charset="0"/>
              </a:rPr>
              <a:t>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9-14, күндіз екпіні 18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м/с. Ауа </a:t>
            </a:r>
            <a:r>
              <a:rPr lang="kk-KZ" sz="1100" dirty="0">
                <a:latin typeface="Times New Roman" panose="02020603050405020304" pitchFamily="18" charset="0"/>
                <a:ea typeface="Calibri" panose="020F0502020204030204" pitchFamily="34" charset="0"/>
                <a:cs typeface="Times New Roman" panose="02020603050405020304" pitchFamily="18" charset="0"/>
              </a:rPr>
              <a:t>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2-4</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8-10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градус жылы.</a:t>
            </a: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10 </a:t>
            </a:r>
            <a:r>
              <a:rPr lang="ru-RU" sz="1200" b="1" dirty="0" err="1" smtClean="0">
                <a:solidFill>
                  <a:srgbClr val="000000"/>
                </a:solidFill>
                <a:latin typeface="Times New Roman" pitchFamily="18" charset="0"/>
                <a:cs typeface="Times New Roman" pitchFamily="18" charset="0"/>
                <a:sym typeface="+mn-ea"/>
              </a:rPr>
              <a:t>қарашаға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09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жаңбыр</a:t>
            </a:r>
            <a:r>
              <a:rPr lang="kk-KZ" sz="1100" dirty="0" smtClean="0">
                <a:latin typeface="Times New Roman" pitchFamily="18" charset="0"/>
                <a:cs typeface="Times New Roman" pitchFamily="18" charset="0"/>
              </a:rPr>
              <a:t>. </a:t>
            </a:r>
            <a:r>
              <a:rPr lang="ru-RU" sz="1100" dirty="0" err="1" smtClean="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оңтүстіктен </a:t>
            </a:r>
            <a:r>
              <a:rPr lang="kk-KZ" sz="1100" dirty="0" smtClean="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екпіні 18 </a:t>
            </a:r>
            <a:r>
              <a:rPr lang="kk-KZ" sz="1100" dirty="0" smtClean="0">
                <a:latin typeface="Times New Roman" panose="02020603050405020304" pitchFamily="18" charset="0"/>
                <a:cs typeface="Times New Roman" panose="02020603050405020304" pitchFamily="18" charset="0"/>
              </a:rPr>
              <a:t>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0250" y="3286445"/>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3283" y="235985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smtClean="0">
                <a:solidFill>
                  <a:schemeClr val="tx1"/>
                </a:solidFill>
                <a:latin typeface="Times New Roman" panose="02020603050405020304" pitchFamily="18" charset="0"/>
                <a:cs typeface="Times New Roman" panose="02020603050405020304" pitchFamily="18" charset="0"/>
              </a:rPr>
              <a:t>09 </a:t>
            </a:r>
            <a:r>
              <a:rPr lang="ru-RU" sz="1100" b="1" dirty="0" err="1" smtClean="0">
                <a:solidFill>
                  <a:schemeClr val="tx1"/>
                </a:solidFill>
                <a:latin typeface="Times New Roman" panose="02020603050405020304" pitchFamily="18" charset="0"/>
                <a:cs typeface="Times New Roman" panose="02020603050405020304" pitchFamily="18" charset="0"/>
              </a:rPr>
              <a:t>қарашада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10 </a:t>
            </a:r>
            <a:r>
              <a:rPr lang="kk-KZ" sz="1100" b="1" dirty="0" smtClean="0">
                <a:solidFill>
                  <a:schemeClr val="tx1"/>
                </a:solidFill>
                <a:latin typeface="Times New Roman" panose="02020603050405020304" pitchFamily="18" charset="0"/>
                <a:cs typeface="Times New Roman" panose="02020603050405020304" pitchFamily="18" charset="0"/>
              </a:rPr>
              <a:t>қарашада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a:t>
            </a:r>
            <a:r>
              <a:rPr lang="ru-RU" altLang="ru-RU" sz="1200" b="1" i="1" dirty="0" err="1" smtClean="0">
                <a:solidFill>
                  <a:srgbClr val="000000"/>
                </a:solidFill>
                <a:latin typeface="Times New Roman" panose="02020603050405020304" pitchFamily="18" charset="0"/>
                <a:cs typeface="Times New Roman" panose="02020603050405020304" pitchFamily="18" charset="0"/>
              </a:rPr>
              <a:t>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22872</TotalTime>
  <Words>584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4124</cp:revision>
  <cp:lastPrinted>2021-07-01T03:56:27Z</cp:lastPrinted>
  <dcterms:created xsi:type="dcterms:W3CDTF">2018-03-27T06:03:00Z</dcterms:created>
  <dcterms:modified xsi:type="dcterms:W3CDTF">2023-11-08T06:30:14Z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