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4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1813033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8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және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таңертең</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тұман</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Оңтүстік-шығыс, оңтүстік желі 9-14 м/с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7-9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10 </a:t>
            </a:r>
            <a:r>
              <a:rPr lang="kk-KZ" altLang="ru-RU" sz="1200" b="1" dirty="0">
                <a:solidFill>
                  <a:srgbClr val="000000"/>
                </a:solidFill>
                <a:latin typeface="Times New Roman" panose="02020603050405020304" pitchFamily="18" charset="0"/>
                <a:cs typeface="Times New Roman" panose="02020603050405020304" pitchFamily="18" charset="0"/>
              </a:rPr>
              <a:t>қарашаға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9</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қараша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10 </a:t>
            </a:r>
            <a:r>
              <a:rPr lang="kk-KZ" altLang="ru-RU" sz="1200" b="1" dirty="0">
                <a:solidFill>
                  <a:srgbClr val="000000"/>
                </a:solidFill>
                <a:latin typeface="Times New Roman" panose="02020603050405020304" pitchFamily="18" charset="0"/>
                <a:cs typeface="Times New Roman" panose="02020603050405020304" pitchFamily="18" charset="0"/>
              </a:rPr>
              <a:t>қараша</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9-14</a:t>
            </a:r>
            <a:r>
              <a:rPr lang="kk-KZ"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8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08128551"/>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939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5,9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951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10281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267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163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 В./ 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17519</TotalTime>
  <Words>598</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3195</cp:revision>
  <cp:lastPrinted>2021-07-01T07:38:07Z</cp:lastPrinted>
  <dcterms:created xsi:type="dcterms:W3CDTF">2018-03-27T06:03:00Z</dcterms:created>
  <dcterms:modified xsi:type="dcterms:W3CDTF">2023-11-08T06:17:25Z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