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09 </a:t>
            </a:r>
            <a:r>
              <a:rPr lang="kk-KZ" sz="1200" b="1" dirty="0" smtClean="0">
                <a:latin typeface="Times New Roman" pitchFamily="18" charset="0"/>
                <a:cs typeface="Times New Roman" pitchFamily="18" charset="0"/>
              </a:rPr>
              <a:t>қарашаға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08 </a:t>
            </a:r>
            <a:r>
              <a:rPr lang="ru-RU" altLang="ru-RU" sz="1200" b="1" dirty="0" err="1" smtClean="0">
                <a:solidFill>
                  <a:srgbClr val="000000"/>
                </a:solidFill>
                <a:latin typeface="Times New Roman" pitchFamily="18" charset="0"/>
                <a:cs typeface="Times New Roman" pitchFamily="18" charset="0"/>
              </a:rPr>
              <a:t>қараша</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09 </a:t>
            </a:r>
            <a:r>
              <a:rPr lang="kk-KZ" sz="1200" b="1" dirty="0" smtClean="0">
                <a:latin typeface="Times New Roman" pitchFamily="18" charset="0"/>
                <a:cs typeface="Times New Roman" pitchFamily="18" charset="0"/>
              </a:rPr>
              <a:t>қараша</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түнде жаңбыр </a:t>
            </a:r>
            <a:r>
              <a:rPr lang="kk-KZ" sz="1200" dirty="0" smtClean="0">
                <a:latin typeface="Times New Roman" pitchFamily="18" charset="0"/>
                <a:cs typeface="Times New Roman" pitchFamily="18" charset="0"/>
              </a:rPr>
              <a:t>жауады. </a:t>
            </a:r>
            <a:r>
              <a:rPr lang="kk-KZ" sz="1200" dirty="0" smtClean="0">
                <a:latin typeface="Times New Roman" pitchFamily="18" charset="0"/>
                <a:cs typeface="Times New Roman" pitchFamily="18" charset="0"/>
              </a:rPr>
              <a:t>Батыстан, солтүстік-батыстан жел соғады, </a:t>
            </a:r>
            <a:r>
              <a:rPr lang="kk-KZ" sz="1200" dirty="0" smtClean="0">
                <a:latin typeface="Times New Roman" pitchFamily="18" charset="0"/>
                <a:cs typeface="Times New Roman" pitchFamily="18" charset="0"/>
              </a:rPr>
              <a:t>күші 7-12 м/с. Ауа температурасы түнде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жылы болады.</a:t>
            </a:r>
          </a:p>
          <a:p>
            <a:pPr algn="ctr"/>
            <a:r>
              <a:rPr lang="kk-KZ" sz="1200" b="1" dirty="0" smtClean="0">
                <a:solidFill>
                  <a:srgbClr val="000000"/>
                </a:solidFill>
                <a:latin typeface="Times New Roman" pitchFamily="18" charset="0"/>
                <a:cs typeface="Times New Roman" pitchFamily="18" charset="0"/>
              </a:rPr>
              <a:t>10</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қарашада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09 </a:t>
            </a:r>
            <a:r>
              <a:rPr lang="kk-KZ" sz="1200" b="1" dirty="0" smtClean="0">
                <a:latin typeface="Times New Roman" pitchFamily="18" charset="0"/>
                <a:cs typeface="Times New Roman" pitchFamily="18" charset="0"/>
              </a:rPr>
              <a:t>қараша</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10</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қараша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аздаған жаңбыр жауады. Батыстан, солтүстік-батыстан жел соғады, күші 3-8 м/с. Ауа температурасы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548664789"/>
              </p:ext>
            </p:extLst>
          </p:nvPr>
        </p:nvGraphicFramePr>
        <p:xfrm>
          <a:off x="5057481" y="4127228"/>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772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0,420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661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0,105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362597238"/>
              </p:ext>
            </p:extLst>
          </p:nvPr>
        </p:nvGraphicFramePr>
        <p:xfrm>
          <a:off x="5024438" y="6215082"/>
          <a:ext cx="4787899" cy="41148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43314"/>
            <a:ext cx="482441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kk-KZ" sz="1200" b="1" dirty="0" smtClean="0">
                <a:latin typeface="Times New Roman" pitchFamily="18" charset="0"/>
                <a:cs typeface="Times New Roman" pitchFamily="18" charset="0"/>
              </a:rPr>
              <a:t>қарашадағы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09 </a:t>
            </a:r>
            <a:r>
              <a:rPr lang="kk-KZ" sz="1200" dirty="0" smtClean="0">
                <a:solidFill>
                  <a:schemeClr val="tx1"/>
                </a:solidFill>
                <a:latin typeface="Times New Roman" pitchFamily="18" charset="0"/>
                <a:cs typeface="Times New Roman" pitchFamily="18" charset="0"/>
              </a:rPr>
              <a:t>қараша, </a:t>
            </a:r>
            <a:r>
              <a:rPr lang="kk-KZ" sz="1200" dirty="0" smtClean="0">
                <a:solidFill>
                  <a:schemeClr val="tx1"/>
                </a:solidFill>
                <a:latin typeface="Times New Roman" pitchFamily="18" charset="0"/>
                <a:cs typeface="Times New Roman" pitchFamily="18" charset="0"/>
              </a:rPr>
              <a:t>10</a:t>
            </a:r>
            <a:r>
              <a:rPr lang="kk-KZ"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81587" y="3390513"/>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16095</TotalTime>
  <Words>526</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3656</cp:revision>
  <cp:lastPrinted>2021-07-01T07:38:07Z</cp:lastPrinted>
  <dcterms:created xsi:type="dcterms:W3CDTF">2018-03-27T06:03:00Z</dcterms:created>
  <dcterms:modified xsi:type="dcterms:W3CDTF">2023-11-08T06:11:17Z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