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48803006"/>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Бұлты, жаңбыр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 оңтүстік желі 9-14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0-2</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9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38469447"/>
              </p:ext>
            </p:extLst>
          </p:nvPr>
        </p:nvGraphicFramePr>
        <p:xfrm>
          <a:off x="4931344" y="4365104"/>
          <a:ext cx="4781606" cy="91384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0,02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17397</TotalTime>
  <Words>534</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3158</cp:revision>
  <cp:lastPrinted>2021-07-01T07:38:07Z</cp:lastPrinted>
  <dcterms:created xsi:type="dcterms:W3CDTF">2018-03-27T06:03:00Z</dcterms:created>
  <dcterms:modified xsi:type="dcterms:W3CDTF">2023-11-08T06:17:28Z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