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8224187"/>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kern="1400" dirty="0" smtClean="0">
                <a:solidFill>
                  <a:srgbClr val="000000"/>
                </a:solidFill>
                <a:latin typeface="Times New Roman" panose="02020603050405020304" pitchFamily="18" charset="0"/>
                <a:ea typeface="Times New Roman" panose="02020603050405020304" pitchFamily="18" charset="0"/>
              </a:rPr>
              <a:t>09 </a:t>
            </a:r>
            <a:r>
              <a:rPr lang="kk-KZ" sz="1200" b="1" kern="1400" dirty="0">
                <a:solidFill>
                  <a:srgbClr val="000000"/>
                </a:solidFill>
                <a:latin typeface="Times New Roman" panose="02020603050405020304" pitchFamily="18" charset="0"/>
                <a:ea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қараша 2023 ж. сағ. 21-ден </a:t>
            </a:r>
            <a:r>
              <a:rPr lang="kk-KZ" sz="1200" b="1" kern="1400" dirty="0" smtClean="0">
                <a:solidFill>
                  <a:srgbClr val="000000"/>
                </a:solidFill>
                <a:latin typeface="Times New Roman" panose="02020603050405020304" pitchFamily="18" charset="0"/>
                <a:ea typeface="Times New Roman" panose="02020603050405020304" pitchFamily="18" charset="0"/>
              </a:rPr>
              <a:t>09 </a:t>
            </a:r>
            <a:r>
              <a:rPr lang="kk-KZ" sz="1200" b="1" kern="1400" dirty="0">
                <a:solidFill>
                  <a:srgbClr val="000000"/>
                </a:solidFill>
                <a:latin typeface="Times New Roman" panose="02020603050405020304" pitchFamily="18" charset="0"/>
                <a:ea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таңертен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және</a:t>
            </a:r>
            <a:r>
              <a:rPr lang="ru-RU" sz="1200" dirty="0" smtClean="0">
                <a:solidFill>
                  <a:prstClr val="black"/>
                </a:solidFill>
                <a:latin typeface="Times New Roman" panose="02020603050405020304" pitchFamily="18" charset="0"/>
                <a:cs typeface="Times New Roman" panose="02020603050405020304" pitchFamily="18" charset="0"/>
              </a:rPr>
              <a:t> күндіз </a:t>
            </a:r>
            <a:r>
              <a:rPr lang="ru-RU" sz="1200" dirty="0" err="1" smtClean="0">
                <a:solidFill>
                  <a:prstClr val="black"/>
                </a:solidFill>
                <a:latin typeface="Times New Roman" panose="02020603050405020304" pitchFamily="18" charset="0"/>
                <a:cs typeface="Times New Roman" panose="02020603050405020304" pitchFamily="18" charset="0"/>
              </a:rPr>
              <a:t>жауын-шашын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түстік соғатын жел солтұстік-батыска ауысады,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kern="1400" dirty="0" smtClean="0">
                <a:solidFill>
                  <a:srgbClr val="000000"/>
                </a:solidFill>
                <a:latin typeface="Times New Roman" panose="02020603050405020304" pitchFamily="18" charset="0"/>
              </a:rPr>
              <a:t>10</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smtClean="0">
                <a:solidFill>
                  <a:srgbClr val="000000"/>
                </a:solidFill>
                <a:latin typeface="Times New Roman" panose="02020603050405020304" pitchFamily="18" charset="0"/>
                <a:ea typeface="Times New Roman" panose="02020603050405020304" pitchFamily="18" charset="0"/>
              </a:rPr>
              <a:t>қарашаға</a:t>
            </a: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rPr>
              <a:t>Сол</a:t>
            </a:r>
            <a:r>
              <a:rPr lang="kk-KZ" sz="1200" kern="1400" dirty="0">
                <a:solidFill>
                  <a:srgbClr val="000000"/>
                </a:solidFill>
                <a:latin typeface="Times New Roman" panose="02020603050405020304" pitchFamily="18" charset="0"/>
                <a:ea typeface="Times New Roman" panose="02020603050405020304" pitchFamily="18" charset="0"/>
              </a:rPr>
              <a:t>түстік</a:t>
            </a:r>
            <a:r>
              <a:rPr lang="kk-KZ" sz="1200" dirty="0">
                <a:solidFill>
                  <a:prstClr val="black"/>
                </a:solidFill>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a:t>
            </a:r>
            <a:r>
              <a:rPr lang="kk-KZ" sz="1200" dirty="0" smtClean="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0-2 </a:t>
            </a:r>
            <a:r>
              <a:rPr lang="ru-RU" sz="1200" dirty="0" smtClean="0">
                <a:latin typeface="Times New Roman" panose="02020603050405020304" pitchFamily="18" charset="0"/>
                <a:cs typeface="Times New Roman" panose="02020603050405020304" pitchFamily="18" charset="0"/>
              </a:rPr>
              <a:t>градус 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130857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smtClean="0">
                <a:solidFill>
                  <a:srgbClr val="000000"/>
                </a:solidFill>
                <a:latin typeface="Times New Roman" panose="02020603050405020304" pitchFamily="18" charset="0"/>
                <a:ea typeface="Times New Roman" panose="02020603050405020304" pitchFamily="18" charset="0"/>
              </a:rPr>
              <a:t>09 </a:t>
            </a:r>
            <a:r>
              <a:rPr lang="kk-KZ" sz="1200" kern="1400" dirty="0">
                <a:solidFill>
                  <a:srgbClr val="000000"/>
                </a:solidFill>
                <a:latin typeface="Times New Roman" panose="02020603050405020304" pitchFamily="18" charset="0"/>
                <a:ea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10</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18271</TotalTime>
  <Words>579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3348</cp:revision>
  <cp:lastPrinted>2021-07-01T07:38:07Z</cp:lastPrinted>
  <dcterms:created xsi:type="dcterms:W3CDTF">2018-03-27T06:03:00Z</dcterms:created>
  <dcterms:modified xsi:type="dcterms:W3CDTF">2023-11-08T07:13:07Z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