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66" y="3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35515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Түнде және таңертең тұман күтіледі. Жел 9-14 м/с. Ауа температурасы түнде 1 аяз-1 жылы, күндіз 6-8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Түнде және таңертең тұман, көктайғақ күтіледі.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826006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08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15463</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2825</cp:revision>
  <cp:lastPrinted>2021-07-01T07:38:07Z</cp:lastPrinted>
  <dcterms:created xsi:type="dcterms:W3CDTF">2018-03-27T06:03:00Z</dcterms:created>
  <dcterms:modified xsi:type="dcterms:W3CDTF">2023-11-08T06:31:20Z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