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2183548554"/>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312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08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430568"/>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kk-KZ" altLang="ru-RU" sz="1200" b="1" dirty="0" smtClean="0">
                <a:latin typeface="Times New Roman" panose="02020603050405020304" pitchFamily="18" charset="0"/>
                <a:cs typeface="Times New Roman" panose="02020603050405020304" pitchFamily="18" charset="0"/>
              </a:rPr>
              <a:t>қарашаға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3990961707"/>
              </p:ext>
            </p:extLst>
          </p:nvPr>
        </p:nvGraphicFramePr>
        <p:xfrm>
          <a:off x="5024438" y="3984300"/>
          <a:ext cx="4691064" cy="254754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333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1,59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1620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a:t>
            </a:r>
            <a:r>
              <a:rPr lang="kk-KZ" altLang="ru-RU" sz="1200" b="1" dirty="0" smtClean="0">
                <a:latin typeface="Times New Roman" panose="02020603050405020304" pitchFamily="18" charset="0"/>
                <a:cs typeface="Times New Roman" panose="02020603050405020304" pitchFamily="18" charset="0"/>
              </a:rPr>
              <a:t> қарашаға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a:latin typeface="Times New Roman" panose="02020603050405020304" pitchFamily="18" charset="0"/>
                <a:cs typeface="Times New Roman" panose="02020603050405020304" pitchFamily="18" charset="0"/>
              </a:rPr>
              <a:t>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08 қарашадан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09 қарашаға </a:t>
            </a:r>
            <a:r>
              <a:rPr lang="kk-KZ" altLang="ru-RU" sz="1200" b="1" dirty="0">
                <a:latin typeface="Times New Roman" pitchFamily="18" charset="0"/>
                <a:cs typeface="Times New Roman" pitchFamily="18" charset="0"/>
              </a:rPr>
              <a:t>2023 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кей уақытта жаңбыр жауады. Батыстан, солтүстік-батыстан жел соғады, күші 8-13, екпіні 15-20 м/с. Ауа температурасы түнде және күндіз 8-10 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10</a:t>
            </a:r>
            <a:r>
              <a:rPr lang="kk-KZ" altLang="ru-RU" sz="1200" dirty="0" smtClean="0">
                <a:latin typeface="Times New Roman" pitchFamily="18" charset="0"/>
                <a:cs typeface="Times New Roman" pitchFamily="18" charset="0"/>
              </a:rPr>
              <a:t> қарашаға </a:t>
            </a:r>
            <a:endParaRPr lang="kk-KZ" altLang="ru-RU" sz="1200" dirty="0">
              <a:latin typeface="Times New Roman" pitchFamily="18" charset="0"/>
              <a:cs typeface="Times New Roman" pitchFamily="18" charset="0"/>
            </a:endParaRPr>
          </a:p>
          <a:p>
            <a:pPr indent="182563" algn="ctr"/>
            <a:r>
              <a:rPr lang="kk-KZ" altLang="ru-RU" sz="1200" dirty="0" smtClean="0">
                <a:latin typeface="Times New Roman" pitchFamily="18" charset="0"/>
                <a:cs typeface="Times New Roman" pitchFamily="18" charset="0"/>
              </a:rPr>
              <a:t>2023 </a:t>
            </a:r>
            <a:r>
              <a:rPr lang="kk-KZ" altLang="ru-RU" sz="1200" dirty="0">
                <a:latin typeface="Times New Roman" pitchFamily="18" charset="0"/>
                <a:cs typeface="Times New Roman" pitchFamily="18" charset="0"/>
              </a:rPr>
              <a:t>ж. 21 сағ. </a:t>
            </a:r>
            <a:r>
              <a:rPr lang="kk-KZ" altLang="ru-RU" sz="1200" dirty="0" smtClean="0">
                <a:latin typeface="Times New Roman" pitchFamily="18" charset="0"/>
                <a:cs typeface="Times New Roman" pitchFamily="18" charset="0"/>
              </a:rPr>
              <a:t>09 қарашадан </a:t>
            </a:r>
            <a:r>
              <a:rPr lang="kk-KZ" altLang="ru-RU" sz="1200" b="1" dirty="0" smtClean="0">
                <a:latin typeface="Times New Roman" pitchFamily="18" charset="0"/>
                <a:cs typeface="Times New Roman" pitchFamily="18" charset="0"/>
              </a:rPr>
              <a:t>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10 қарашаға </a:t>
            </a:r>
            <a:r>
              <a:rPr lang="kk-KZ" altLang="ru-RU" sz="1200" b="1" dirty="0">
                <a:latin typeface="Times New Roman" pitchFamily="18" charset="0"/>
                <a:cs typeface="Times New Roman" pitchFamily="18" charset="0"/>
              </a:rPr>
              <a:t>дейін</a:t>
            </a:r>
            <a:endParaRPr lang="en-US" altLang="ru-RU" sz="1200" b="1" dirty="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түннің бірінші жартысында жаңбыр жауады</a:t>
            </a:r>
            <a:r>
              <a:rPr lang="uz-Cyrl-UZ" sz="1100" dirty="0" smtClean="0">
                <a:latin typeface="Times New Roman" pitchFamily="18" charset="0"/>
                <a:cs typeface="Times New Roman" pitchFamily="18" charset="0"/>
              </a:rPr>
              <a:t>. Батыстан </a:t>
            </a:r>
            <a:r>
              <a:rPr lang="kk-KZ" sz="1100" dirty="0" smtClean="0">
                <a:latin typeface="Times New Roman" pitchFamily="18" charset="0"/>
                <a:cs typeface="Times New Roman" pitchFamily="18" charset="0"/>
              </a:rPr>
              <a:t>жел соғады, күші  8-13 м/с. Ауа температурасы  1-3 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77033" y="2057072"/>
            <a:ext cx="4680169"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09 </a:t>
            </a:r>
            <a:r>
              <a:rPr lang="ru-RU" sz="1200" dirty="0" err="1" smtClean="0">
                <a:solidFill>
                  <a:schemeClr val="tx1"/>
                </a:solidFill>
                <a:latin typeface="Times New Roman" panose="02020603050405020304" pitchFamily="18" charset="0"/>
                <a:cs typeface="Times New Roman" panose="02020603050405020304" pitchFamily="18" charset="0"/>
              </a:rPr>
              <a:t>қарашадан</a:t>
            </a:r>
            <a:r>
              <a:rPr lang="ru-RU" sz="1200" dirty="0" smtClean="0">
                <a:solidFill>
                  <a:schemeClr val="tx1"/>
                </a:solidFill>
                <a:latin typeface="Times New Roman" panose="02020603050405020304" pitchFamily="18" charset="0"/>
                <a:cs typeface="Times New Roman" panose="02020603050405020304" pitchFamily="18" charset="0"/>
              </a:rPr>
              <a:t>, 10 </a:t>
            </a:r>
            <a:r>
              <a:rPr lang="ru-RU" sz="1200" dirty="0" err="1" smtClean="0">
                <a:solidFill>
                  <a:schemeClr val="tx1"/>
                </a:solidFill>
                <a:latin typeface="Times New Roman" panose="02020603050405020304" pitchFamily="18" charset="0"/>
                <a:cs typeface="Times New Roman" panose="02020603050405020304" pitchFamily="18" charset="0"/>
              </a:rPr>
              <a:t>қарашаға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3732" y="3123910"/>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Нурлыбаева</a:t>
            </a:r>
            <a:r>
              <a:rPr lang="ru-RU" sz="1200" b="1" i="1" dirty="0" smtClean="0">
                <a:latin typeface="Times New Roman" panose="02020603050405020304" pitchFamily="18" charset="0"/>
                <a:cs typeface="Times New Roman" panose="02020603050405020304" pitchFamily="18" charset="0"/>
              </a:rPr>
              <a:t> А.Н.</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13595</TotalTime>
  <Words>593</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3022</cp:revision>
  <cp:lastPrinted>2021-07-01T03:56:27Z</cp:lastPrinted>
  <dcterms:created xsi:type="dcterms:W3CDTF">2018-03-27T06:03:00Z</dcterms:created>
  <dcterms:modified xsi:type="dcterms:W3CDTF">2023-11-08T06:49:50Z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