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900810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Шығыстан, оңтүстік-шығыстан жел </a:t>
            </a:r>
            <a:r>
              <a:rPr lang="kk-KZ" sz="1200" dirty="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4366185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59630" y="223444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18167</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2971</cp:revision>
  <cp:lastPrinted>2021-07-01T03:56:27Z</cp:lastPrinted>
  <dcterms:created xsi:type="dcterms:W3CDTF">2018-03-27T06:03:00Z</dcterms:created>
  <dcterms:modified xsi:type="dcterms:W3CDTF">2023-11-08T07:23:34Z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