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32460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2569201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1500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0.361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749"/>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5317">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қараша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10 қарашаға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09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10 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a:solidFill>
                  <a:srgbClr val="000000"/>
                </a:solidFill>
                <a:latin typeface="Times New Roman" panose="02020603050405020304" pitchFamily="18" charset="0"/>
                <a:cs typeface="Times New Roman" panose="02020603050405020304" pitchFamily="18" charset="0"/>
                <a:sym typeface="+mn-ea"/>
              </a:rPr>
              <a:t>оңтүстік-шығыстан 9-14 м/с</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3-5,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12-14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11 қарашаға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10 </a:t>
            </a:r>
            <a:r>
              <a:rPr lang="ru-RU" altLang="ru-RU" sz="1200" b="1" dirty="0" err="1">
                <a:solidFill>
                  <a:srgbClr val="000000"/>
                </a:solidFill>
                <a:latin typeface="Times New Roman" panose="02020603050405020304" pitchFamily="18" charset="0"/>
                <a:cs typeface="Times New Roman" panose="02020603050405020304" pitchFamily="18" charset="0"/>
              </a:rPr>
              <a:t>қараша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11 қараша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аздаған жаңбыр</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батыстан 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2-4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2023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10 </a:t>
            </a:r>
            <a:r>
              <a:rPr lang="ru-RU" sz="1200" dirty="0" err="1">
                <a:solidFill>
                  <a:schemeClr val="tx1"/>
                </a:solidFill>
                <a:latin typeface="Times New Roman" pitchFamily="18" charset="0"/>
                <a:cs typeface="Times New Roman" pitchFamily="18" charset="0"/>
              </a:rPr>
              <a:t>қараша</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11 қарашаға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14586</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2926</cp:revision>
  <cp:lastPrinted>2021-07-01T07:38:07Z</cp:lastPrinted>
  <dcterms:created xsi:type="dcterms:W3CDTF">2018-03-27T06:03:00Z</dcterms:created>
  <dcterms:modified xsi:type="dcterms:W3CDTF">2023-11-09T08:35:20Z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