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71555083"/>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10</a:t>
            </a:r>
            <a:r>
              <a:rPr lang="kk-KZ" altLang="ru-RU" sz="1200" b="1" dirty="0">
                <a:solidFill>
                  <a:srgbClr val="000000"/>
                </a:solidFill>
                <a:latin typeface="Times New Roman" panose="02020603050405020304" pitchFamily="18" charset="0"/>
                <a:cs typeface="Times New Roman" panose="02020603050405020304" pitchFamily="18" charset="0"/>
              </a:rPr>
              <a:t> қарашаға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2023 ж. 9</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10</a:t>
            </a:r>
            <a:r>
              <a:rPr lang="kk-KZ" altLang="ru-RU" sz="1200" b="1" dirty="0">
                <a:solidFill>
                  <a:srgbClr val="000000"/>
                </a:solidFill>
                <a:latin typeface="Times New Roman" panose="02020603050405020304" pitchFamily="18" charset="0"/>
                <a:cs typeface="Times New Roman" panose="02020603050405020304" pitchFamily="18" charset="0"/>
              </a:rPr>
              <a:t> қараша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kk-KZ" sz="1200" dirty="0">
                <a:latin typeface="Times New Roman" pitchFamily="18" charset="0"/>
                <a:cs typeface="Times New Roman" pitchFamily="18" charset="0"/>
              </a:rPr>
              <a:t>Көшпелі бұлтты, 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жел соғады, күші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3-5</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a:solidFill>
                  <a:srgbClr val="000000"/>
                </a:solidFill>
                <a:latin typeface="Times New Roman" panose="02020603050405020304" pitchFamily="18" charset="0"/>
                <a:cs typeface="Times New Roman" panose="02020603050405020304" pitchFamily="18" charset="0"/>
              </a:rPr>
              <a:t>11 қарашаға </a:t>
            </a:r>
            <a:r>
              <a:rPr lang="ru-RU" altLang="ru-RU" sz="1200" b="1" dirty="0">
                <a:solidFill>
                  <a:srgbClr val="000000"/>
                </a:solidFill>
                <a:latin typeface="Times New Roman" panose="02020603050405020304" pitchFamily="18" charset="0"/>
                <a:cs typeface="Times New Roman" panose="02020603050405020304" pitchFamily="18" charset="0"/>
              </a:rPr>
              <a:t>2023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2023 ж</a:t>
            </a:r>
            <a:r>
              <a:rPr lang="kk-KZ" sz="1200" b="1" dirty="0">
                <a:solidFill>
                  <a:srgbClr val="000000"/>
                </a:solidFill>
                <a:latin typeface="Times New Roman" panose="02020603050405020304" pitchFamily="18" charset="0"/>
                <a:cs typeface="Times New Roman" panose="02020603050405020304" pitchFamily="18" charset="0"/>
              </a:rPr>
              <a:t>. 10 қараша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11 </a:t>
            </a:r>
            <a:r>
              <a:rPr lang="kk-KZ" altLang="ru-RU" sz="1200" b="1" dirty="0">
                <a:solidFill>
                  <a:srgbClr val="000000"/>
                </a:solidFill>
                <a:latin typeface="Times New Roman" panose="02020603050405020304" pitchFamily="18" charset="0"/>
                <a:cs typeface="Times New Roman" panose="02020603050405020304" pitchFamily="18" charset="0"/>
              </a:rPr>
              <a:t>қараша</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r>
                        <a:rPr lang="ru-RU" sz="600" b="0" i="0" u="none" kern="1200" baseline="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9</a:t>
            </a:r>
            <a:r>
              <a:rPr lang="kk-KZ" altLang="ru-RU" sz="1200" b="1" dirty="0">
                <a:latin typeface="Times New Roman" panose="02020603050405020304" pitchFamily="18" charset="0"/>
                <a:cs typeface="Times New Roman" panose="02020603050405020304" pitchFamily="18" charset="0"/>
              </a:rPr>
              <a:t> қараша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830997"/>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rgbClr val="000000"/>
                </a:solidFill>
                <a:latin typeface="Times New Roman" panose="02020603050405020304" pitchFamily="18" charset="0"/>
              </a:rPr>
              <a:t>төмен</a:t>
            </a:r>
            <a:r>
              <a:rPr lang="kk-KZ" altLang="en-US" sz="1200" dirty="0">
                <a:solidFill>
                  <a:srgbClr val="000000"/>
                </a:solidFill>
                <a:latin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болады деп күтіледі.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55185384"/>
              </p:ext>
            </p:extLst>
          </p:nvPr>
        </p:nvGraphicFramePr>
        <p:xfrm>
          <a:off x="5027448" y="4149080"/>
          <a:ext cx="4667576" cy="11277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325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a:solidFill>
                            <a:srgbClr val="000000"/>
                          </a:solidFill>
                          <a:effectLst/>
                          <a:latin typeface="Times New Roman" panose="02020603050405020304" pitchFamily="18" charset="0"/>
                        </a:rPr>
                        <a:t>0,220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696">
                <a:tc>
                  <a:txBody>
                    <a:bodyPr/>
                    <a:lstStyle/>
                    <a:p>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962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kk-KZ"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endParaRPr lang="ru-RU" sz="10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Полянская А.А./ </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17315</TotalTime>
  <Words>559</Words>
  <Application>Microsoft Office PowerPoint</Application>
  <PresentationFormat>Лист A4 (210x297 мм)</PresentationFormat>
  <Paragraphs>78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3159</cp:revision>
  <cp:lastPrinted>2021-07-01T07:38:07Z</cp:lastPrinted>
  <dcterms:created xsi:type="dcterms:W3CDTF">2018-03-27T06:03:00Z</dcterms:created>
  <dcterms:modified xsi:type="dcterms:W3CDTF">2023-11-09T06:40:41Z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