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1167337"/>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313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2023</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09 </a:t>
                      </a:r>
                      <a:r>
                        <a:rPr lang="kk-KZ" altLang="zh-CN" sz="1200" b="1" i="1" baseline="0" dirty="0">
                          <a:solidFill>
                            <a:srgbClr val="002060"/>
                          </a:solidFill>
                          <a:latin typeface="Times New Roman" panose="02020603050405020304" pitchFamily="18" charset="0"/>
                          <a:cs typeface="Times New Roman" panose="02020603050405020304" pitchFamily="18" charset="0"/>
                        </a:rPr>
                        <a:t>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045067"/>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a16="http://schemas.microsoft.com/office/drawing/2014/main" val="3583770891"/>
                    </a:ext>
                  </a:extLst>
                </a:gridCol>
                <a:gridCol w="1437877">
                  <a:extLst>
                    <a:ext uri="{9D8B030D-6E8A-4147-A177-3AD203B41FA5}">
                      <a16:colId xmlns:a16="http://schemas.microsoft.com/office/drawing/2014/main" val="1276116030"/>
                    </a:ext>
                  </a:extLst>
                </a:gridCol>
                <a:gridCol w="1443517">
                  <a:extLst>
                    <a:ext uri="{9D8B030D-6E8A-4147-A177-3AD203B41FA5}">
                      <a16:colId xmlns:a16="http://schemas.microsoft.com/office/drawing/2014/main" val="2096923049"/>
                    </a:ext>
                  </a:extLst>
                </a:gridCol>
              </a:tblGrid>
              <a:tr h="40116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11</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0.01</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0436">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1873</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a:t>
                      </a:r>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375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10</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0,037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0436">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9</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0,027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0436">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en-US"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0,575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атмосфералық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en-US" altLang="ru-RU" sz="1200" b="1" dirty="0">
                <a:latin typeface="Times New Roman" panose="02020603050405020304" pitchFamily="18" charset="0"/>
                <a:cs typeface="Times New Roman" panose="02020603050405020304" pitchFamily="18" charset="0"/>
              </a:rPr>
              <a:t>9</a:t>
            </a:r>
            <a:r>
              <a:rPr lang="kk-KZ" altLang="ru-RU" sz="1200" b="1" dirty="0">
                <a:latin typeface="Times New Roman" panose="02020603050405020304" pitchFamily="18" charset="0"/>
                <a:cs typeface="Times New Roman" panose="02020603050405020304" pitchFamily="18" charset="0"/>
              </a:rPr>
              <a:t> 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3237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2023 жыл </a:t>
            </a:r>
            <a:r>
              <a:rPr lang="en-US" altLang="ru-RU" sz="1100" b="1" dirty="0">
                <a:latin typeface="Times New Roman" panose="02020603050405020304" pitchFamily="18" charset="0"/>
                <a:cs typeface="Times New Roman" panose="02020603050405020304" pitchFamily="18" charset="0"/>
              </a:rPr>
              <a:t>10</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қараша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2023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0</a:t>
            </a:r>
            <a:r>
              <a:rPr lang="en-US" altLang="ru-RU" sz="1100" b="1" dirty="0">
                <a:solidFill>
                  <a:srgbClr val="000000"/>
                </a:solidFill>
                <a:latin typeface="Times New Roman" panose="02020603050405020304" pitchFamily="18" charset="0"/>
                <a:cs typeface="Times New Roman" panose="02020603050405020304" pitchFamily="18" charset="0"/>
              </a:rPr>
              <a:t>9 </a:t>
            </a:r>
            <a:r>
              <a:rPr lang="kk-KZ" altLang="ru-RU" sz="1100" b="1" dirty="0">
                <a:solidFill>
                  <a:srgbClr val="000000"/>
                </a:solidFill>
                <a:latin typeface="Times New Roman" panose="02020603050405020304" pitchFamily="18" charset="0"/>
                <a:cs typeface="Times New Roman" panose="02020603050405020304" pitchFamily="18" charset="0"/>
              </a:rPr>
              <a:t>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en-US" altLang="ru-RU" sz="1100" b="1" dirty="0">
                <a:solidFill>
                  <a:srgbClr val="000000"/>
                </a:solidFill>
                <a:latin typeface="Times New Roman" panose="02020603050405020304" pitchFamily="18" charset="0"/>
                <a:cs typeface="Times New Roman" panose="02020603050405020304" pitchFamily="18" charset="0"/>
              </a:rPr>
              <a:t>10</a:t>
            </a:r>
            <a:r>
              <a:rPr lang="kk-KZ" altLang="ru-RU" sz="1100" b="1" dirty="0">
                <a:solidFill>
                  <a:srgbClr val="000000"/>
                </a:solidFill>
                <a:latin typeface="Times New Roman" panose="02020603050405020304" pitchFamily="18" charset="0"/>
                <a:cs typeface="Times New Roman" panose="02020603050405020304" pitchFamily="18" charset="0"/>
              </a:rPr>
              <a:t> қараша</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Жел </a:t>
            </a:r>
            <a:r>
              <a:rPr lang="kk-KZ" sz="1100" dirty="0">
                <a:solidFill>
                  <a:srgbClr val="000000"/>
                </a:solidFill>
                <a:latin typeface="Times New Roman" panose="02020603050405020304" pitchFamily="18" charset="0"/>
                <a:ea typeface="Times New Roman" panose="02020603050405020304" pitchFamily="18" charset="0"/>
              </a:rPr>
              <a:t>оңтүстік-шығыстан солтүстік-батысқа ауыспалы, күші 9-14</a:t>
            </a:r>
            <a:r>
              <a:rPr lang="kk-KZ" sz="1050" dirty="0">
                <a:solidFill>
                  <a:srgbClr val="000000"/>
                </a:solidFill>
                <a:ea typeface="Calibri" panose="020F0502020204030204" pitchFamily="34" charset="0"/>
                <a:cs typeface="Times New Roman" panose="02020603050405020304" pitchFamily="18" charset="0"/>
              </a:rPr>
              <a:t>, </a:t>
            </a:r>
            <a:r>
              <a:rPr lang="kk-KZ" sz="1050" dirty="0">
                <a:solidFill>
                  <a:prstClr val="black"/>
                </a:solidFill>
                <a:latin typeface="Times New Roman" pitchFamily="18" charset="0"/>
                <a:cs typeface="Times New Roman" pitchFamily="18" charset="0"/>
              </a:rPr>
              <a:t>күндіз </a:t>
            </a:r>
            <a:r>
              <a:rPr lang="kk-KZ" sz="1050" dirty="0">
                <a:latin typeface="Times New Roman" panose="02020603050405020304" pitchFamily="18" charset="0"/>
                <a:ea typeface="Calibri" panose="020F0502020204030204" pitchFamily="34" charset="0"/>
              </a:rPr>
              <a:t>екпіні</a:t>
            </a:r>
            <a:r>
              <a:rPr lang="kk-KZ" sz="1050" dirty="0">
                <a:solidFill>
                  <a:srgbClr val="000000"/>
                </a:solidFill>
                <a:ea typeface="Calibri" panose="020F0502020204030204" pitchFamily="34" charset="0"/>
                <a:cs typeface="Times New Roman" panose="02020603050405020304" pitchFamily="18" charset="0"/>
              </a:rPr>
              <a:t> </a:t>
            </a:r>
            <a:r>
              <a:rPr lang="kk-KZ" sz="1050" dirty="0">
                <a:solidFill>
                  <a:prstClr val="black"/>
                </a:solidFill>
                <a:latin typeface="Times New Roman" pitchFamily="18" charset="0"/>
                <a:cs typeface="Times New Roman" pitchFamily="18" charset="0"/>
              </a:rPr>
              <a:t>1</a:t>
            </a:r>
            <a:r>
              <a:rPr lang="kk-KZ" sz="1100" dirty="0">
                <a:solidFill>
                  <a:prstClr val="black"/>
                </a:solidFill>
                <a:latin typeface="Times New Roman" pitchFamily="18" charset="0"/>
                <a:cs typeface="Times New Roman" pitchFamily="18" charset="0"/>
              </a:rPr>
              <a:t>5-</a:t>
            </a:r>
            <a:r>
              <a:rPr lang="ru-RU" altLang="ru-RU" sz="1100" dirty="0">
                <a:solidFill>
                  <a:srgbClr val="000000"/>
                </a:solidFill>
                <a:latin typeface="Times New Roman" panose="02020603050405020304" pitchFamily="18" charset="0"/>
                <a:cs typeface="Times New Roman" panose="02020603050405020304" pitchFamily="18" charset="0"/>
              </a:rPr>
              <a:t>2</a:t>
            </a:r>
            <a:r>
              <a:rPr lang="kk-KZ" sz="1100" dirty="0">
                <a:solidFill>
                  <a:prstClr val="black"/>
                </a:solidFill>
                <a:latin typeface="Times New Roman" pitchFamily="18" charset="0"/>
                <a:cs typeface="Times New Roman" pitchFamily="18" charset="0"/>
              </a:rPr>
              <a:t>0 м/с</a:t>
            </a:r>
            <a:r>
              <a:rPr lang="kk-KZ" sz="1050" dirty="0">
                <a:solidFill>
                  <a:srgbClr val="000000"/>
                </a:solidFill>
                <a:ea typeface="Calibri" panose="020F0502020204030204" pitchFamily="34" charset="0"/>
                <a:cs typeface="Times New Roman" panose="02020603050405020304" pitchFamily="18" charset="0"/>
              </a:rPr>
              <a:t>. </a:t>
            </a:r>
            <a:r>
              <a:rPr lang="kk-KZ" sz="1100" dirty="0">
                <a:solidFill>
                  <a:prstClr val="black"/>
                </a:solidFill>
                <a:latin typeface="Times New Roman" pitchFamily="18" charset="0"/>
                <a:cs typeface="Times New Roman" pitchFamily="18" charset="0"/>
              </a:rPr>
              <a:t>Ауа температурасы түнде 10-12, күндіз 13-15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11 </a:t>
            </a:r>
            <a:r>
              <a:rPr lang="kk-KZ" sz="1100" b="1" dirty="0">
                <a:solidFill>
                  <a:srgbClr val="000000"/>
                </a:solidFill>
                <a:latin typeface="Times New Roman" panose="02020603050405020304" pitchFamily="18" charset="0"/>
                <a:cs typeface="Times New Roman" panose="02020603050405020304" pitchFamily="18" charset="0"/>
              </a:rPr>
              <a:t>қараша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2023 ж. </a:t>
            </a:r>
            <a:r>
              <a:rPr lang="en-US" sz="1100" b="1" dirty="0">
                <a:solidFill>
                  <a:srgbClr val="000000"/>
                </a:solidFill>
                <a:latin typeface="Times New Roman" panose="02020603050405020304" pitchFamily="18" charset="0"/>
                <a:cs typeface="Times New Roman" panose="02020603050405020304" pitchFamily="18" charset="0"/>
              </a:rPr>
              <a:t>10</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2023 ж. </a:t>
            </a:r>
            <a:r>
              <a:rPr lang="en-US" sz="1100" b="1" dirty="0">
                <a:solidFill>
                  <a:srgbClr val="000000"/>
                </a:solidFill>
                <a:latin typeface="Times New Roman" panose="02020603050405020304" pitchFamily="18" charset="0"/>
                <a:cs typeface="Times New Roman" panose="02020603050405020304" pitchFamily="18" charset="0"/>
              </a:rPr>
              <a:t>11</a:t>
            </a:r>
            <a:r>
              <a:rPr lang="kk-KZ" sz="1100" b="1" dirty="0">
                <a:solidFill>
                  <a:srgbClr val="000000"/>
                </a:solidFill>
                <a:latin typeface="Times New Roman" panose="02020603050405020304" pitchFamily="18" charset="0"/>
                <a:cs typeface="Times New Roman" panose="02020603050405020304" pitchFamily="18" charset="0"/>
              </a:rPr>
              <a:t> қараша</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ea typeface="Times New Roman" panose="02020603050405020304" pitchFamily="18" charset="0"/>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8-10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Ақтау</a:t>
              </a:r>
              <a:r>
                <a:rPr lang="ru-RU" altLang="ru-RU" sz="1000" i="1" dirty="0">
                  <a:latin typeface="Times New Roman" panose="02020603050405020304" pitchFamily="18" charset="0"/>
                  <a:cs typeface="Times New Roman" panose="02020603050405020304" pitchFamily="18" charset="0"/>
                </a:rPr>
                <a:t>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Бочкова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25154</TotalTime>
  <Words>630</Words>
  <Application>Microsoft Office PowerPoint</Application>
  <PresentationFormat>Лист A4 (210x297 мм)</PresentationFormat>
  <Paragraphs>101</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3084</cp:revision>
  <cp:lastPrinted>2021-07-01T07:38:07Z</cp:lastPrinted>
  <dcterms:created xsi:type="dcterms:W3CDTF">2018-03-27T06:03:00Z</dcterms:created>
  <dcterms:modified xsi:type="dcterms:W3CDTF">2023-11-09T07:44:18Z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