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8448008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№313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kk-KZ" altLang="ru-RU" sz="1200" b="1" dirty="0">
                <a:latin typeface="Times New Roman" panose="02020603050405020304" pitchFamily="18" charset="0"/>
                <a:cs typeface="Times New Roman" panose="02020603050405020304" pitchFamily="18" charset="0"/>
              </a:rPr>
              <a:t>қараша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215991"/>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10 қарашаға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09 қараша </a:t>
            </a:r>
            <a:r>
              <a:rPr lang="ru-RU" altLang="ru-RU" sz="1200" b="1" dirty="0">
                <a:latin typeface="Times New Roman" panose="02020603050405020304" pitchFamily="18" charset="0"/>
                <a:cs typeface="Times New Roman" panose="02020603050405020304" pitchFamily="18" charset="0"/>
              </a:rPr>
              <a:t>21-ден </a:t>
            </a:r>
            <a:r>
              <a:rPr lang="kk-KZ" altLang="ru-RU" sz="1200" b="1" dirty="0">
                <a:latin typeface="Times New Roman" panose="02020603050405020304" pitchFamily="18" charset="0"/>
                <a:cs typeface="Times New Roman" panose="02020603050405020304" pitchFamily="18" charset="0"/>
              </a:rPr>
              <a:t>10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 (жаңбыр, қар). Оңтүстік-шығыстан жел соғады, күші 3-8 м/с. Ауа температурасы </a:t>
            </a:r>
            <a:r>
              <a:rPr lang="kk-KZ" sz="1200">
                <a:solidFill>
                  <a:prstClr val="black"/>
                </a:solidFill>
                <a:latin typeface="Times New Roman" pitchFamily="18" charset="0"/>
                <a:cs typeface="Times New Roman" pitchFamily="18" charset="0"/>
              </a:rPr>
              <a:t>түнде 1-3° </a:t>
            </a:r>
            <a:r>
              <a:rPr lang="kk-KZ" sz="1200" dirty="0">
                <a:solidFill>
                  <a:prstClr val="black"/>
                </a:solidFill>
                <a:latin typeface="Times New Roman" pitchFamily="18" charset="0"/>
                <a:cs typeface="Times New Roman" pitchFamily="18" charset="0"/>
              </a:rPr>
              <a:t>аяз, күндіз 5-7°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3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endParaRPr lang="ru-RU" altLang="ru-RU" sz="3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11 қ</a:t>
            </a:r>
            <a:r>
              <a:rPr lang="kk-KZ" altLang="ru-RU" sz="1200" b="1" dirty="0">
                <a:latin typeface="Times New Roman" panose="02020603050405020304" pitchFamily="18" charset="0"/>
                <a:cs typeface="Times New Roman" panose="02020603050405020304" pitchFamily="18" charset="0"/>
              </a:rPr>
              <a:t>арашаға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10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11 </a:t>
            </a:r>
            <a:r>
              <a:rPr lang="kk-KZ" sz="1200" b="1" dirty="0">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 (жаңбыр, қар). Оңтүстік-шығыстан жел соғады,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0-2°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2750218"/>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0,160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2,298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5618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0,854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171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0,427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0" name="TextBox 13"/>
          <p:cNvSpPr txBox="1"/>
          <p:nvPr/>
        </p:nvSpPr>
        <p:spPr>
          <a:xfrm>
            <a:off x="5081365" y="235321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81365" y="320554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a:solidFill>
                  <a:srgbClr val="000000"/>
                </a:solidFill>
                <a:latin typeface="Times New Roman" panose="02020603050405020304" pitchFamily="18" charset="0"/>
                <a:cs typeface="Times New Roman" panose="02020603050405020304" pitchFamily="18" charset="0"/>
              </a:rPr>
              <a:t> Н.М.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20106</TotalTime>
  <Words>649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3078</cp:revision>
  <cp:lastPrinted>2021-07-01T03:56:27Z</cp:lastPrinted>
  <dcterms:created xsi:type="dcterms:W3CDTF">2018-03-27T06:03:00Z</dcterms:created>
  <dcterms:modified xsi:type="dcterms:W3CDTF">2023-11-09T07:21:15Z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