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8696684"/>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313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09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қараша</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97389" y="378258"/>
            <a:ext cx="4752928" cy="2123658"/>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kern="1400" dirty="0">
                <a:solidFill>
                  <a:srgbClr val="000000"/>
                </a:solidFill>
                <a:latin typeface="Times New Roman" panose="02020603050405020304" pitchFamily="18" charset="0"/>
              </a:rPr>
              <a:t>10</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09 қараша 2023 ж. сағ. 21-ден </a:t>
            </a:r>
            <a:r>
              <a:rPr lang="kk-KZ" altLang="ru-RU" sz="1200" b="1" kern="1400" dirty="0">
                <a:solidFill>
                  <a:srgbClr val="000000"/>
                </a:solidFill>
                <a:latin typeface="Times New Roman" panose="02020603050405020304" pitchFamily="18" charset="0"/>
              </a:rPr>
              <a:t>10</a:t>
            </a:r>
            <a:r>
              <a:rPr lang="kk-KZ" sz="1200" b="1" kern="1400" dirty="0">
                <a:solidFill>
                  <a:srgbClr val="000000"/>
                </a:solidFill>
                <a:latin typeface="Times New Roman" panose="02020603050405020304" pitchFamily="18" charset="0"/>
                <a:ea typeface="Times New Roman" panose="02020603050405020304" pitchFamily="18" charset="0"/>
              </a:rPr>
              <a:t> қарашаға </a:t>
            </a:r>
            <a:r>
              <a:rPr lang="kk-KZ" altLang="ru-RU" sz="1200" b="1" dirty="0">
                <a:latin typeface="Times New Roman" panose="02020603050405020304" pitchFamily="18" charset="0"/>
                <a:cs typeface="Times New Roman" panose="02020603050405020304" pitchFamily="18" charset="0"/>
              </a:rPr>
              <a:t>2023 ж. сағ. 21 дейін</a:t>
            </a:r>
          </a:p>
          <a:p>
            <a:pPr algn="just"/>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түнде және таңертен </a:t>
            </a:r>
            <a:r>
              <a:rPr lang="kk-KZ" sz="1200" dirty="0">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Оң</a:t>
            </a:r>
            <a:r>
              <a:rPr lang="kk-KZ" sz="1200" dirty="0">
                <a:solidFill>
                  <a:prstClr val="black"/>
                </a:solidFill>
                <a:latin typeface="Times New Roman" panose="02020603050405020304" pitchFamily="18" charset="0"/>
                <a:cs typeface="Times New Roman" panose="02020603050405020304" pitchFamily="18" charset="0"/>
              </a:rPr>
              <a:t>түстік-батыстан, о</a:t>
            </a:r>
            <a:r>
              <a:rPr lang="ru-RU" sz="1200" dirty="0">
                <a:solidFill>
                  <a:prstClr val="black"/>
                </a:solidFill>
                <a:latin typeface="Times New Roman" panose="02020603050405020304" pitchFamily="18" charset="0"/>
                <a:cs typeface="Times New Roman" panose="02020603050405020304" pitchFamily="18" charset="0"/>
              </a:rPr>
              <a:t>ң</a:t>
            </a:r>
            <a:r>
              <a:rPr lang="kk-KZ" sz="1200" dirty="0">
                <a:solidFill>
                  <a:prstClr val="black"/>
                </a:solidFill>
                <a:latin typeface="Times New Roman" panose="02020603050405020304" pitchFamily="18" charset="0"/>
                <a:cs typeface="Times New Roman" panose="02020603050405020304" pitchFamily="18" charset="0"/>
              </a:rPr>
              <a:t>түстік жел соғады, күші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0-2 градус</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6-8 градус жылы.</a:t>
            </a:r>
          </a:p>
          <a:p>
            <a:pPr lvl="0" algn="just"/>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2023 жылғы </a:t>
            </a:r>
            <a:r>
              <a:rPr lang="kk-KZ" sz="1200" b="1" kern="1400" dirty="0">
                <a:solidFill>
                  <a:srgbClr val="000000"/>
                </a:solidFill>
                <a:latin typeface="Times New Roman" panose="02020603050405020304" pitchFamily="18" charset="0"/>
              </a:rPr>
              <a:t>11</a:t>
            </a:r>
            <a:r>
              <a:rPr lang="kk-KZ" sz="1200" b="1" kern="1400" dirty="0">
                <a:solidFill>
                  <a:srgbClr val="000000"/>
                </a:solidFill>
                <a:latin typeface="Times New Roman" panose="02020603050405020304" pitchFamily="18" charset="0"/>
                <a:ea typeface="Times New Roman" panose="02020603050405020304" pitchFamily="18" charset="0"/>
              </a:rPr>
              <a:t> қарашаға</a:t>
            </a:r>
          </a:p>
          <a:p>
            <a:pPr lvl="0" algn="ctr"/>
            <a:r>
              <a:rPr lang="kk-KZ" sz="12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10</a:t>
            </a:r>
            <a:r>
              <a:rPr lang="kk-KZ" sz="1200" b="1" dirty="0">
                <a:solidFill>
                  <a:prstClr val="black"/>
                </a:solidFill>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a:solidFill>
                  <a:prstClr val="black"/>
                </a:solidFill>
                <a:latin typeface="Times New Roman" panose="02020603050405020304" pitchFamily="18" charset="0"/>
                <a:cs typeface="Times New Roman" panose="02020603050405020304" pitchFamily="18" charset="0"/>
              </a:rPr>
              <a:t>11</a:t>
            </a:r>
            <a:r>
              <a:rPr lang="kk-KZ" sz="1200" b="1" dirty="0">
                <a:latin typeface="Times New Roman" panose="02020603050405020304" pitchFamily="18" charset="0"/>
                <a:cs typeface="Times New Roman" panose="02020603050405020304" pitchFamily="18" charset="0"/>
              </a:rPr>
              <a:t> қарашаға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жауын-шашын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a:t>
            </a:r>
            <a:r>
              <a:rPr lang="ru-RU" sz="1200" dirty="0">
                <a:solidFill>
                  <a:prstClr val="black"/>
                </a:solidFill>
                <a:latin typeface="Times New Roman" panose="02020603050405020304" pitchFamily="18" charset="0"/>
                <a:cs typeface="Times New Roman" panose="02020603050405020304" pitchFamily="18" charset="0"/>
              </a:rPr>
              <a:t>). Оң</a:t>
            </a:r>
            <a:r>
              <a:rPr lang="kk-KZ" sz="1200" dirty="0">
                <a:solidFill>
                  <a:prstClr val="black"/>
                </a:solidFill>
                <a:latin typeface="Times New Roman" panose="02020603050405020304" pitchFamily="18" charset="0"/>
                <a:cs typeface="Times New Roman" panose="02020603050405020304" pitchFamily="18" charset="0"/>
              </a:rPr>
              <a:t>түстік-батыстан</a:t>
            </a:r>
            <a:r>
              <a:rPr lang="ru-RU"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9-14 м/с. Ауа температурасы 1-3 </a:t>
            </a:r>
            <a:r>
              <a:rPr lang="ru-RU" sz="1200" dirty="0">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1801239"/>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877883692"/>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a:t>
            </a:r>
            <a:r>
              <a:rPr lang="kk-KZ" altLang="ru-RU" sz="1200" b="1">
                <a:latin typeface="Times New Roman" panose="02020603050405020304" pitchFamily="18" charset="0"/>
                <a:cs typeface="Times New Roman" panose="02020603050405020304" pitchFamily="18" charset="0"/>
              </a:rPr>
              <a:t> 09 </a:t>
            </a:r>
            <a:r>
              <a:rPr lang="kk-KZ" altLang="ru-RU" sz="1200" b="1" dirty="0">
                <a:latin typeface="Times New Roman" panose="02020603050405020304" pitchFamily="18" charset="0"/>
                <a:cs typeface="Times New Roman" panose="02020603050405020304" pitchFamily="18" charset="0"/>
              </a:rPr>
              <a:t>қараша</a:t>
            </a:r>
          </a:p>
          <a:p>
            <a:pPr algn="ctr"/>
            <a:r>
              <a:rPr lang="kk-KZ"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4668" y="2679358"/>
            <a:ext cx="4667576"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kern="1400" dirty="0">
                <a:solidFill>
                  <a:srgbClr val="000000"/>
                </a:solidFill>
                <a:latin typeface="Times New Roman" panose="02020603050405020304" pitchFamily="18" charset="0"/>
                <a:ea typeface="Times New Roman" panose="02020603050405020304" pitchFamily="18" charset="0"/>
              </a:rPr>
              <a:t>10 қарашаға</a:t>
            </a:r>
            <a:r>
              <a:rPr lang="ru-RU" sz="1200" dirty="0">
                <a:solidFill>
                  <a:schemeClr val="tx1"/>
                </a:solidFill>
                <a:latin typeface="Times New Roman" panose="02020603050405020304" pitchFamily="18" charset="0"/>
                <a:cs typeface="Times New Roman" panose="02020603050405020304" pitchFamily="18" charset="0"/>
              </a:rPr>
              <a:t>, түнде </a:t>
            </a:r>
            <a:r>
              <a:rPr lang="kk-KZ" sz="1200" kern="1400" dirty="0">
                <a:solidFill>
                  <a:srgbClr val="000000"/>
                </a:solidFill>
                <a:latin typeface="Times New Roman" panose="02020603050405020304" pitchFamily="18" charset="0"/>
              </a:rPr>
              <a:t>11</a:t>
            </a:r>
            <a:r>
              <a:rPr lang="kk-KZ" sz="1200" kern="1400" dirty="0">
                <a:solidFill>
                  <a:srgbClr val="000000"/>
                </a:solidFill>
                <a:latin typeface="Times New Roman" panose="02020603050405020304" pitchFamily="18" charset="0"/>
                <a:ea typeface="Times New Roman" panose="02020603050405020304" pitchFamily="18" charset="0"/>
              </a:rPr>
              <a:t> қарашаға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сейілу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қала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a:solidFill>
                  <a:srgbClr val="000000"/>
                </a:solidFill>
                <a:latin typeface="Times New Roman" panose="02020603050405020304" pitchFamily="18" charset="0"/>
                <a:cs typeface="Times New Roman" panose="02020603050405020304" pitchFamily="18" charset="0"/>
              </a:rPr>
              <a:t>Шибаршина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18284</TotalTime>
  <Words>609</Words>
  <Application>Microsoft Office PowerPoint</Application>
  <PresentationFormat>Лист A4 (210x297 мм)</PresentationFormat>
  <Paragraphs>89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3350</cp:revision>
  <cp:lastPrinted>2021-07-01T07:38:07Z</cp:lastPrinted>
  <dcterms:created xsi:type="dcterms:W3CDTF">2018-03-27T06:03:00Z</dcterms:created>
  <dcterms:modified xsi:type="dcterms:W3CDTF">2023-11-09T07:27:33Z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