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№313</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a:solidFill>
                            <a:schemeClr val="tx1"/>
                          </a:solidFill>
                          <a:latin typeface="Times New Roman" pitchFamily="18" charset="0"/>
                          <a:ea typeface="+mn-ea"/>
                          <a:cs typeface="Times New Roman" pitchFamily="18" charset="0"/>
                        </a:rPr>
                        <a:t>09 </a:t>
                      </a:r>
                      <a:r>
                        <a:rPr lang="kk-KZ" sz="1200" b="1" i="1" dirty="0">
                          <a:solidFill>
                            <a:schemeClr val="tx1"/>
                          </a:solidFill>
                          <a:latin typeface="Times New Roman" pitchFamily="18" charset="0"/>
                          <a:cs typeface="Times New Roman" pitchFamily="18" charset="0"/>
                        </a:rPr>
                        <a:t>қазан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09 қарашаға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05700850"/>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963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106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1,0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188640"/>
            <a:ext cx="4824536" cy="1446550"/>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10 қарашаға</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09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10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жауын-шашынсыз, тұман. Батыстан жел соғады, күші 9-14 м/с. Ауа температурасы түнде 0-2 градус аяз, күндіз 1-3 градус жылы.</a:t>
            </a:r>
          </a:p>
          <a:p>
            <a:pPr indent="182563" algn="ctr">
              <a:tabLst>
                <a:tab pos="180975" algn="l"/>
              </a:tabLst>
            </a:pPr>
            <a:r>
              <a:rPr lang="kk-KZ" altLang="ru-RU" sz="1100" b="1" dirty="0">
                <a:solidFill>
                  <a:srgbClr val="000000"/>
                </a:solidFill>
                <a:latin typeface="Times New Roman" pitchFamily="18" charset="0"/>
                <a:cs typeface="Times New Roman" pitchFamily="18" charset="0"/>
              </a:rPr>
              <a:t>11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10 қарашаға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11 </a:t>
            </a:r>
            <a:r>
              <a:rPr lang="kk-KZ" sz="1100" b="1" dirty="0">
                <a:solidFill>
                  <a:srgbClr val="000000"/>
                </a:solidFill>
                <a:latin typeface="Times New Roman" pitchFamily="18" charset="0"/>
                <a:cs typeface="Times New Roman" pitchFamily="18" charset="0"/>
              </a:rPr>
              <a:t>қарашаға</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Оңтүстік-шығыстан</a:t>
            </a:r>
            <a:r>
              <a:rPr lang="kk-KZ" sz="1100" dirty="0"/>
              <a:t> </a:t>
            </a:r>
            <a:r>
              <a:rPr lang="kk-KZ" sz="1100" dirty="0">
                <a:latin typeface="Times New Roman" pitchFamily="18" charset="0"/>
                <a:cs typeface="Times New Roman" pitchFamily="18" charset="0"/>
              </a:rPr>
              <a:t>жел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0 градус шамасында</a:t>
            </a:r>
            <a:r>
              <a:rPr lang="kk-KZ"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132856"/>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10 қарашаға, 11 </a:t>
            </a:r>
            <a:r>
              <a:rPr lang="ru-RU" sz="1200" dirty="0" err="1">
                <a:solidFill>
                  <a:schemeClr val="tx1"/>
                </a:solidFill>
                <a:latin typeface="Times New Roman" panose="02020603050405020304" pitchFamily="18" charset="0"/>
                <a:cs typeface="Times New Roman" panose="02020603050405020304" pitchFamily="18" charset="0"/>
              </a:rPr>
              <a:t>қарашаға</a:t>
            </a:r>
            <a:r>
              <a:rPr lang="kk-KZ" sz="1200"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 Т.Марьина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14174</TotalTime>
  <Words>591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3874</cp:revision>
  <cp:lastPrinted>2021-07-01T03:56:27Z</cp:lastPrinted>
  <dcterms:created xsi:type="dcterms:W3CDTF">2018-03-27T06:03:00Z</dcterms:created>
  <dcterms:modified xsi:type="dcterms:W3CDTF">2023-11-09T08:33:44Z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