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17629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3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52376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қарашаға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10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күндіз жауын-шашын (жаңбыр, қар). Оңтүстік-шығыстан жел соғады, күші 3-8 м/с. Ауа температурасы </a:t>
            </a:r>
            <a:r>
              <a:rPr lang="kk-KZ" sz="1200">
                <a:solidFill>
                  <a:prstClr val="black"/>
                </a:solidFill>
                <a:latin typeface="Times New Roman" pitchFamily="18" charset="0"/>
                <a:cs typeface="Times New Roman" pitchFamily="18" charset="0"/>
              </a:rPr>
              <a:t>түнде 3-5° </a:t>
            </a:r>
            <a:r>
              <a:rPr lang="kk-KZ" sz="1200" dirty="0">
                <a:solidFill>
                  <a:prstClr val="black"/>
                </a:solidFill>
                <a:latin typeface="Times New Roman" pitchFamily="18" charset="0"/>
                <a:cs typeface="Times New Roman" pitchFamily="18" charset="0"/>
              </a:rPr>
              <a:t>аяз, 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ға </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anose="02020603050405020304" pitchFamily="18" charset="0"/>
                <a:cs typeface="Times New Roman" panose="02020603050405020304"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11</a:t>
            </a:r>
            <a:r>
              <a:rPr lang="kk-KZ" sz="1200" b="1" dirty="0">
                <a:latin typeface="Times New Roman" panose="02020603050405020304" pitchFamily="18" charset="0"/>
                <a:cs typeface="Times New Roman" panose="02020603050405020304" pitchFamily="18" charset="0"/>
              </a:rPr>
              <a:t>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(жаңбыр, қар). Оңтүстік-шығыстан 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24067425"/>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2175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0,863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0" name="TextBox 13"/>
          <p:cNvSpPr txBox="1"/>
          <p:nvPr/>
        </p:nvSpPr>
        <p:spPr>
          <a:xfrm>
            <a:off x="5052024" y="240808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7971" y="334919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9367991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18074</TotalTime>
  <Words>605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2916</cp:revision>
  <cp:lastPrinted>2021-07-01T03:56:27Z</cp:lastPrinted>
  <dcterms:created xsi:type="dcterms:W3CDTF">2018-03-27T06:03:00Z</dcterms:created>
  <dcterms:modified xsi:type="dcterms:W3CDTF">2023-11-09T07:21:39Z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