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072488"/>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1-3</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 күші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a:latin typeface="Times New Roman" pitchFamily="18" charset="0"/>
                <a:cs typeface="Times New Roman" pitchFamily="18" charset="0"/>
              </a:rPr>
              <a:t>аяз.</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a:latin typeface="Times New Roman" panose="02020603050405020304" pitchFamily="18" charset="0"/>
                <a:cs typeface="Times New Roman" panose="02020603050405020304" pitchFamily="18" charset="0"/>
              </a:rPr>
              <a:t> қараша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91579629"/>
              </p:ext>
            </p:extLst>
          </p:nvPr>
        </p:nvGraphicFramePr>
        <p:xfrm>
          <a:off x="4931344" y="4365104"/>
          <a:ext cx="4781606" cy="91384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17403</TotalTime>
  <Words>594</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3162</cp:revision>
  <cp:lastPrinted>2021-07-01T07:38:07Z</cp:lastPrinted>
  <dcterms:created xsi:type="dcterms:W3CDTF">2018-03-27T06:03:00Z</dcterms:created>
  <dcterms:modified xsi:type="dcterms:W3CDTF">2023-11-09T06:40:17Z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