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21849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45132869"/>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9682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62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a:t>
                      </a:r>
                      <a:endParaRPr lang="en-US"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1809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1809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a:t>
            </a:r>
            <a:r>
              <a:rPr lang="kk-KZ" altLang="ru-RU" sz="1200" b="1" dirty="0">
                <a:latin typeface="Times New Roman" panose="02020603050405020304" pitchFamily="18" charset="0"/>
                <a:cs typeface="Times New Roman" panose="02020603050405020304" pitchFamily="18" charset="0"/>
              </a:rPr>
              <a:t> қарашаға  </a:t>
            </a:r>
            <a:r>
              <a:rPr lang="ru-RU" altLang="ru-RU" sz="1200" b="1" dirty="0" err="1">
                <a:latin typeface="Times New Roman" panose="02020603050405020304" pitchFamily="18" charset="0"/>
                <a:cs typeface="Times New Roman" panose="02020603050405020304" pitchFamily="18" charset="0"/>
              </a:rPr>
              <a:t>арналған 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ж. </a:t>
            </a:r>
            <a:r>
              <a:rPr lang="kk-KZ" altLang="ru-RU" sz="1200" b="1" dirty="0">
                <a:latin typeface="Times New Roman" pitchFamily="18" charset="0"/>
                <a:cs typeface="Times New Roman" pitchFamily="18" charset="0"/>
              </a:rPr>
              <a:t>21 сағ. 09 қарашадан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10 қарашаға 2023 ж. </a:t>
            </a:r>
            <a:r>
              <a:rPr 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3-8 м/с. Ауа температурасы түнде 1-3, күндіз 12-14 градус жылы болады. </a:t>
            </a:r>
            <a:endParaRPr lang="ru-RU" sz="1100" dirty="0">
              <a:latin typeface="Times New Roman" pitchFamily="18" charset="0"/>
              <a:cs typeface="Times New Roman" pitchFamily="18" charset="0"/>
            </a:endParaRPr>
          </a:p>
          <a:p>
            <a:pPr indent="182563" algn="just"/>
            <a:r>
              <a:rPr lang="kk-KZ" altLang="ru-RU" sz="1200" b="1" dirty="0">
                <a:latin typeface="Times New Roman" pitchFamily="18" charset="0"/>
                <a:cs typeface="Times New Roman" pitchFamily="18" charset="0"/>
              </a:rPr>
              <a:t>                                         11 қарашаға </a:t>
            </a:r>
          </a:p>
          <a:p>
            <a:pPr indent="182563" algn="ctr"/>
            <a:r>
              <a:rPr lang="kk-KZ" altLang="ru-RU" sz="1200" b="1" dirty="0">
                <a:latin typeface="Times New Roman" pitchFamily="18" charset="0"/>
                <a:cs typeface="Times New Roman" pitchFamily="18" charset="0"/>
              </a:rPr>
              <a:t>2023 ж. 21 сағ. 10 қарашадан 09 сағ. 11 қарашаға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жауын-шашынсыз болады</a:t>
            </a:r>
            <a:r>
              <a:rPr lang="uz-Cyrl-UZ" sz="1100" dirty="0">
                <a:latin typeface="Times New Roman" pitchFamily="18" charset="0"/>
                <a:cs typeface="Times New Roman" pitchFamily="18" charset="0"/>
              </a:rPr>
              <a:t>. Кей уақытта тұман түседі. Оңтүстік-шығыстан </a:t>
            </a:r>
            <a:r>
              <a:rPr lang="kk-KZ" sz="1100" dirty="0">
                <a:latin typeface="Times New Roman" pitchFamily="18" charset="0"/>
                <a:cs typeface="Times New Roman" pitchFamily="18" charset="0"/>
              </a:rPr>
              <a:t>жел соғады, күші 3-8 м/с. Ауа температурасы 3-             5 градус жылы болады.</a:t>
            </a:r>
            <a:endParaRPr lang="ru-RU" sz="1100" dirty="0">
              <a:latin typeface="Times New Roman" pitchFamily="18" charset="0"/>
              <a:cs typeface="Times New Roman" pitchFamily="18" charset="0"/>
            </a:endParaRPr>
          </a:p>
        </p:txBody>
      </p:sp>
      <p:sp>
        <p:nvSpPr>
          <p:cNvPr id="22" name="TextBox 13"/>
          <p:cNvSpPr txBox="1"/>
          <p:nvPr/>
        </p:nvSpPr>
        <p:spPr>
          <a:xfrm>
            <a:off x="5024438"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10 </a:t>
            </a:r>
            <a:r>
              <a:rPr lang="ru-RU" sz="1200" dirty="0" err="1">
                <a:solidFill>
                  <a:schemeClr val="tx1"/>
                </a:solidFill>
                <a:latin typeface="Times New Roman" panose="02020603050405020304" pitchFamily="18" charset="0"/>
                <a:cs typeface="Times New Roman" panose="02020603050405020304" pitchFamily="18" charset="0"/>
              </a:rPr>
              <a:t>қарашада</a:t>
            </a:r>
            <a:r>
              <a:rPr lang="ru-RU" sz="1200" dirty="0">
                <a:solidFill>
                  <a:schemeClr val="tx1"/>
                </a:solidFill>
                <a:latin typeface="Times New Roman" panose="02020603050405020304" pitchFamily="18" charset="0"/>
                <a:cs typeface="Times New Roman" panose="02020603050405020304" pitchFamily="18" charset="0"/>
              </a:rPr>
              <a:t>, 11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қ Самал-3</a:t>
            </a:r>
          </a:p>
          <a:p>
            <a:pPr algn="just"/>
            <a:r>
              <a:rPr lang="ru-RU" altLang="ru-RU" sz="1200" dirty="0">
                <a:solidFill>
                  <a:srgbClr val="000000"/>
                </a:solidFill>
                <a:latin typeface="Times New Roman" panose="02020603050405020304" pitchFamily="18" charset="0"/>
                <a:cs typeface="Times New Roman" panose="02020603050405020304" pitchFamily="18" charset="0"/>
              </a:rPr>
              <a:t>№ 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Кахарбеков</a:t>
            </a:r>
            <a:r>
              <a:rPr lang="ru-RU" sz="1200" b="1" i="1">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13592</TotalTime>
  <Words>640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3022</cp:revision>
  <cp:lastPrinted>2021-07-01T03:56:27Z</cp:lastPrinted>
  <dcterms:created xsi:type="dcterms:W3CDTF">2018-03-27T06:03:00Z</dcterms:created>
  <dcterms:modified xsi:type="dcterms:W3CDTF">2023-11-09T06:42:07Z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