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3172641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№3</a:t>
                      </a:r>
                      <a:r>
                        <a:rPr lang="en-US" altLang="x-none" sz="1600" b="1" i="1" dirty="0">
                          <a:solidFill>
                            <a:srgbClr val="002060"/>
                          </a:solidFill>
                          <a:latin typeface="Times New Roman" panose="02020603050405020304" pitchFamily="18" charset="0"/>
                          <a:cs typeface="Times New Roman" panose="02020603050405020304" pitchFamily="18" charset="0"/>
                        </a:rPr>
                        <a:t>1</a:t>
                      </a:r>
                      <a:r>
                        <a:rPr lang="ru-RU" altLang="x-none" sz="1600" b="1" i="1" dirty="0">
                          <a:solidFill>
                            <a:srgbClr val="002060"/>
                          </a:solidFill>
                          <a:latin typeface="Times New Roman" panose="02020603050405020304" pitchFamily="18" charset="0"/>
                          <a:cs typeface="Times New Roman" panose="02020603050405020304" pitchFamily="18" charset="0"/>
                        </a:rPr>
                        <a:t>3</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09 </a:t>
            </a:r>
            <a:r>
              <a:rPr lang="kk-KZ" altLang="ru-RU" sz="1200" b="1" dirty="0">
                <a:latin typeface="Times New Roman" panose="02020603050405020304" pitchFamily="18" charset="0"/>
                <a:cs typeface="Times New Roman" panose="02020603050405020304" pitchFamily="18" charset="0"/>
              </a:rPr>
              <a:t>қараша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698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10</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09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a:latin typeface="Times New Roman" panose="02020603050405020304" pitchFamily="18" charset="0"/>
                <a:cs typeface="Times New Roman" panose="02020603050405020304" pitchFamily="18" charset="0"/>
              </a:rPr>
              <a:t>10</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түнде және таңертең жауын-шашын (жаңбыр, қ</a:t>
            </a:r>
            <a:r>
              <a:rPr lang="ru-RU" sz="1200" dirty="0">
                <a:solidFill>
                  <a:prstClr val="black"/>
                </a:solidFill>
                <a:latin typeface="Times New Roman" pitchFamily="18" charset="0"/>
                <a:cs typeface="Times New Roman" pitchFamily="18" charset="0"/>
              </a:rPr>
              <a:t>ар)</a:t>
            </a:r>
            <a:r>
              <a:rPr lang="kk-KZ" sz="1200" dirty="0">
                <a:solidFill>
                  <a:prstClr val="black"/>
                </a:solidFill>
                <a:latin typeface="Times New Roman" pitchFamily="18" charset="0"/>
                <a:cs typeface="Times New Roman" pitchFamily="18" charset="0"/>
              </a:rPr>
              <a:t>. Оңтүстік-батыстан жел соғады, күші 5-10 м/с. Ауа температурасы түнде 0-2° аяз, </a:t>
            </a:r>
            <a:r>
              <a:rPr lang="kk-KZ" sz="1200">
                <a:solidFill>
                  <a:prstClr val="black"/>
                </a:solidFill>
                <a:latin typeface="Times New Roman" pitchFamily="18" charset="0"/>
                <a:cs typeface="Times New Roman" pitchFamily="18" charset="0"/>
              </a:rPr>
              <a:t>күндіз 7-9°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11 </a:t>
            </a:r>
            <a:r>
              <a:rPr lang="ru-RU" altLang="ru-RU" sz="1200" b="1" dirty="0" err="1">
                <a:latin typeface="Times New Roman" pitchFamily="18" charset="0"/>
                <a:cs typeface="Times New Roman" pitchFamily="18" charset="0"/>
              </a:rPr>
              <a:t>қарашаға</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10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11</a:t>
            </a:r>
            <a:r>
              <a:rPr lang="kk-KZ" sz="1200" b="1" dirty="0">
                <a:latin typeface="Times New Roman" panose="02020603050405020304" pitchFamily="18" charset="0"/>
                <a:cs typeface="Times New Roman" panose="02020603050405020304" pitchFamily="18" charset="0"/>
              </a:rPr>
              <a:t> қараша</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 (жаңбыр, қ</a:t>
            </a:r>
            <a:r>
              <a:rPr lang="ru-RU" sz="1200" dirty="0">
                <a:solidFill>
                  <a:prstClr val="black"/>
                </a:solidFill>
                <a:latin typeface="Times New Roman" pitchFamily="18" charset="0"/>
                <a:cs typeface="Times New Roman" pitchFamily="18" charset="0"/>
              </a:rPr>
              <a:t>ар)</a:t>
            </a:r>
            <a:r>
              <a:rPr lang="kk-KZ" sz="1200" dirty="0">
                <a:solidFill>
                  <a:prstClr val="black"/>
                </a:solidFill>
                <a:latin typeface="Times New Roman" pitchFamily="18" charset="0"/>
                <a:cs typeface="Times New Roman" pitchFamily="18" charset="0"/>
              </a:rPr>
              <a:t>. Оңтүстік-батыстан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3-8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0-2°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57511722"/>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2373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1" name="TextBox 13"/>
          <p:cNvSpPr txBox="1"/>
          <p:nvPr/>
        </p:nvSpPr>
        <p:spPr>
          <a:xfrm>
            <a:off x="4959630" y="223444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0" y="315200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32774"/>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a:solidFill>
                  <a:srgbClr val="000000"/>
                </a:solidFill>
                <a:latin typeface="Times New Roman" panose="02020603050405020304" pitchFamily="18" charset="0"/>
                <a:cs typeface="Times New Roman" panose="02020603050405020304" pitchFamily="18" charset="0"/>
              </a:rPr>
              <a:t> Н.М.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18174</TotalTime>
  <Words>617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2974</cp:revision>
  <cp:lastPrinted>2021-07-01T03:56:27Z</cp:lastPrinted>
  <dcterms:created xsi:type="dcterms:W3CDTF">2018-03-27T06:03:00Z</dcterms:created>
  <dcterms:modified xsi:type="dcterms:W3CDTF">2023-11-09T07:22:59Z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