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2433705"/>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75432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3-8</a:t>
            </a:r>
            <a:r>
              <a:rPr lang="kk-KZ" sz="1200" dirty="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30581874"/>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3926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a:t>
            </a:r>
            <a:r>
              <a:rPr lang="ru-RU" altLang="ru-RU" sz="1200" b="1" i="1">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16797</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3161</cp:revision>
  <cp:lastPrinted>2021-07-01T03:56:27Z</cp:lastPrinted>
  <dcterms:created xsi:type="dcterms:W3CDTF">2018-03-27T06:03:00Z</dcterms:created>
  <dcterms:modified xsi:type="dcterms:W3CDTF">2023-11-09T06:41:30Z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