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70480042"/>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9</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жаңбыр</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9-14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2-4,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Оңтүстік-батыстан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a:latin typeface="Times New Roman" pitchFamily="18" charset="0"/>
                <a:cs typeface="Times New Roman" pitchFamily="18" charset="0"/>
              </a:rPr>
              <a:t> 3-8</a:t>
            </a:r>
            <a:r>
              <a:rPr lang="kk-KZ" sz="1200">
                <a:latin typeface="Times New Roman" pitchFamily="18" charset="0"/>
                <a:cs typeface="Times New Roman" pitchFamily="18" charset="0"/>
              </a:rPr>
              <a:t>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 </a:t>
            </a:r>
            <a:r>
              <a:rPr lang="ru-RU" altLang="ru-RU" sz="1200" b="1" dirty="0" err="1">
                <a:latin typeface="Times New Roman" panose="02020603050405020304" pitchFamily="18" charset="0"/>
                <a:cs typeface="Times New Roman" panose="02020603050405020304" pitchFamily="18" charset="0"/>
              </a:rPr>
              <a:t>қараша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7246" y="245950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77052858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823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5,1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835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2,8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5146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148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17525</TotalTime>
  <Words>649</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3199</cp:revision>
  <cp:lastPrinted>2021-07-01T07:38:07Z</cp:lastPrinted>
  <dcterms:created xsi:type="dcterms:W3CDTF">2018-03-27T06:03:00Z</dcterms:created>
  <dcterms:modified xsi:type="dcterms:W3CDTF">2023-11-09T06:41:08Z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