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750"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613956800"/>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675128523"/>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,017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1398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,28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253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1,264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0,125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қарашаға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a:t>
            </a:r>
            <a:r>
              <a:rPr lang="kk-KZ" altLang="ru-RU" sz="1200" dirty="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жауын-шашынсыз. </a:t>
            </a:r>
            <a:r>
              <a:rPr lang="kk-KZ" altLang="ru-RU" sz="1200" dirty="0" smtClean="0">
                <a:solidFill>
                  <a:srgbClr val="000000"/>
                </a:solidFill>
                <a:latin typeface="Times New Roman" pitchFamily="18" charset="0"/>
                <a:cs typeface="Times New Roman" pitchFamily="18" charset="0"/>
              </a:rPr>
              <a:t>Солтүстік-батыстан жел соғады 9-14 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3-5</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10-12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қараша</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11</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Тұман. Оңтүстік-шығыстан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a:t>
            </a:r>
            <a:r>
              <a:rPr lang="kk-KZ" altLang="ru-RU" sz="1200" dirty="0" smtClean="0">
                <a:latin typeface="Times New Roman" pitchFamily="18" charset="0"/>
                <a:cs typeface="Times New Roman" pitchFamily="18" charset="0"/>
              </a:rPr>
              <a:t>күші </a:t>
            </a:r>
            <a:r>
              <a:rPr lang="kk-KZ" altLang="ru-RU" sz="1200" dirty="0" smtClean="0">
                <a:latin typeface="Times New Roman" pitchFamily="18" charset="0"/>
                <a:cs typeface="Times New Roman" pitchFamily="18" charset="0"/>
              </a:rPr>
              <a:t>0-5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0-2 </a:t>
            </a:r>
            <a:r>
              <a:rPr lang="kk-KZ" altLang="ru-RU" sz="1200" dirty="0" smtClean="0">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12 қараша 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dirty="0"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18410</TotalTime>
  <Words>578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3261</cp:revision>
  <cp:lastPrinted>2023-02-06T06:57:51Z</cp:lastPrinted>
  <dcterms:created xsi:type="dcterms:W3CDTF">2018-03-27T06:03:00Z</dcterms:created>
  <dcterms:modified xsi:type="dcterms:W3CDTF">2023-11-10T07:07:02Z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