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51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00265096"/>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қараша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оңтүстік-батыс бағыттан оңтүстік-шығыс бағытқа ауысады 5-10 </a:t>
            </a:r>
            <a:r>
              <a:rPr lang="kk-KZ" sz="1200" dirty="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5-7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12 </a:t>
            </a:r>
            <a:r>
              <a:rPr lang="kk-KZ" altLang="ru-RU" sz="1200" b="1" dirty="0">
                <a:solidFill>
                  <a:srgbClr val="000000"/>
                </a:solidFill>
                <a:latin typeface="Times New Roman" panose="02020603050405020304" pitchFamily="18" charset="0"/>
                <a:cs typeface="Times New Roman" panose="02020603050405020304" pitchFamily="18" charset="0"/>
              </a:rPr>
              <a:t>қарашаға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11 </a:t>
            </a:r>
            <a:r>
              <a:rPr lang="kk-KZ" sz="1200" b="1" dirty="0">
                <a:solidFill>
                  <a:srgbClr val="000000"/>
                </a:solidFill>
                <a:latin typeface="Times New Roman" panose="02020603050405020304" pitchFamily="18" charset="0"/>
                <a:cs typeface="Times New Roman" panose="02020603050405020304" pitchFamily="18" charset="0"/>
              </a:rPr>
              <a:t>қараша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12 </a:t>
            </a:r>
            <a:r>
              <a:rPr lang="kk-KZ" altLang="ru-RU" sz="1200" b="1" dirty="0">
                <a:solidFill>
                  <a:srgbClr val="000000"/>
                </a:solidFill>
                <a:latin typeface="Times New Roman" panose="02020603050405020304" pitchFamily="18" charset="0"/>
                <a:cs typeface="Times New Roman" panose="02020603050405020304" pitchFamily="18" charset="0"/>
              </a:rPr>
              <a:t>қараша</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a:t>
            </a:r>
            <a:r>
              <a:rPr lang="kk-KZ"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2-4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32753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33011858"/>
              </p:ext>
            </p:extLst>
          </p:nvPr>
        </p:nvGraphicFramePr>
        <p:xfrm>
          <a:off x="4923876" y="3861048"/>
          <a:ext cx="4840520" cy="252028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591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6476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Грязнова А.О</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16804</TotalTime>
  <Words>556</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3163</cp:revision>
  <cp:lastPrinted>2021-07-01T03:56:27Z</cp:lastPrinted>
  <dcterms:created xsi:type="dcterms:W3CDTF">2018-03-27T06:03:00Z</dcterms:created>
  <dcterms:modified xsi:type="dcterms:W3CDTF">2023-11-10T05:50:30Z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