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5179562"/>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10</a:t>
                      </a:r>
                      <a:r>
                        <a:rPr lang="ru-RU" sz="1200" b="1" i="1" dirty="0">
                          <a:solidFill>
                            <a:srgbClr val="002060"/>
                          </a:solidFill>
                          <a:latin typeface="Times New Roman" panose="02020603050405020304" pitchFamily="18" charset="0"/>
                          <a:cs typeface="Times New Roman" panose="02020603050405020304" pitchFamily="18" charset="0"/>
                        </a:rPr>
                        <a:t>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10 </a:t>
            </a:r>
            <a:r>
              <a:rPr lang="kk-KZ" altLang="ru-RU" sz="1100" b="1" dirty="0">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45294239"/>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9"/>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1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10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11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жауын-шашын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көбінесе </a:t>
            </a:r>
            <a:r>
              <a:rPr lang="kk-KZ" sz="1100" kern="1400" dirty="0">
                <a:solidFill>
                  <a:srgbClr val="000000"/>
                </a:solidFill>
                <a:latin typeface="Times New Roman" panose="02020603050405020304" pitchFamily="18" charset="0"/>
                <a:ea typeface="Times New Roman" panose="02020603050405020304" pitchFamily="18" charset="0"/>
              </a:rPr>
              <a:t>жаңбыр). Оңтүстіктен жел соғады, күші 9-14</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0-2, күндіз 9-11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12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11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Оңтүстік-батыстан жел соғады, күші 9-14</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0-2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11 қарашада, түнде 12 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Седелёва Н./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25422</TotalTime>
  <Words>614</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4326</cp:revision>
  <cp:lastPrinted>2023-01-16T10:13:34Z</cp:lastPrinted>
  <dcterms:created xsi:type="dcterms:W3CDTF">2018-03-27T06:03:00Z</dcterms:created>
  <dcterms:modified xsi:type="dcterms:W3CDTF">2023-11-10T06:26:01Z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