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3666719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391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қарашаға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11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 </a:t>
            </a:r>
            <a:r>
              <a:rPr lang="kk-KZ" sz="1200" dirty="0">
                <a:solidFill>
                  <a:prstClr val="black"/>
                </a:solidFill>
                <a:latin typeface="Times New Roman" pitchFamily="18" charset="0"/>
                <a:cs typeface="Times New Roman" pitchFamily="18" charset="0"/>
              </a:rPr>
              <a:t>(жаңбыр, қар). Оңтүстік-шығыстан жел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аяз,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4-6°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anose="02020603050405020304" pitchFamily="18" charset="0"/>
                <a:cs typeface="Times New Roman" panose="02020603050405020304" pitchFamily="18" charset="0"/>
              </a:rPr>
              <a:t>11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12</a:t>
            </a:r>
            <a:r>
              <a:rPr lang="kk-KZ" sz="1200" b="1" dirty="0" smtClean="0">
                <a:latin typeface="Times New Roman" panose="02020603050405020304" pitchFamily="18" charset="0"/>
                <a:cs typeface="Times New Roman" panose="02020603050405020304" pitchFamily="18" charset="0"/>
              </a:rPr>
              <a:t> 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02862000"/>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0,863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TextBox 13"/>
          <p:cNvSpPr txBox="1"/>
          <p:nvPr/>
        </p:nvSpPr>
        <p:spPr>
          <a:xfrm>
            <a:off x="5052024" y="240808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9367991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18075</TotalTime>
  <Words>564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2920</cp:revision>
  <cp:lastPrinted>2021-07-01T03:56:27Z</cp:lastPrinted>
  <dcterms:created xsi:type="dcterms:W3CDTF">2018-03-27T06:03:00Z</dcterms:created>
  <dcterms:modified xsi:type="dcterms:W3CDTF">2023-11-10T07:03:02Z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