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49045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оңтүстік-шығыс бағыттан оңтүстік-батыс бағытқа ауысады 8-13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2-4</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422293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17322</TotalTime>
  <Words>481</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3161</cp:revision>
  <cp:lastPrinted>2021-07-01T07:38:07Z</cp:lastPrinted>
  <dcterms:created xsi:type="dcterms:W3CDTF">2018-03-27T06:03:00Z</dcterms:created>
  <dcterms:modified xsi:type="dcterms:W3CDTF">2023-11-10T05:27:32Z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