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639497960"/>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7083904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батысқа ауысып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қарашаға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ru-RU" sz="1200" dirty="0" err="1">
                <a:solidFill>
                  <a:schemeClr val="tx1"/>
                </a:solidFill>
                <a:latin typeface="Times New Roman" pitchFamily="18" charset="0"/>
                <a:cs typeface="Times New Roman" pitchFamily="18" charset="0"/>
              </a:rPr>
              <a:t>қарашаға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a:t>
            </a:r>
            <a:r>
              <a:rPr lang="kk-KZ" sz="1200" dirty="0">
                <a:solidFill>
                  <a:schemeClr val="tx1"/>
                </a:solidFill>
                <a:latin typeface="Times New Roman" pitchFamily="18" charset="0"/>
                <a:cs typeface="Times New Roman" pitchFamily="18" charset="0"/>
              </a:rPr>
              <a:t>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14576</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2926</cp:revision>
  <cp:lastPrinted>2021-07-01T07:38:07Z</cp:lastPrinted>
  <dcterms:created xsi:type="dcterms:W3CDTF">2018-03-27T06:03:00Z</dcterms:created>
  <dcterms:modified xsi:type="dcterms:W3CDTF">2023-11-10T08:39:19Z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