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10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10 қарашаға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0570085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p>
                    <a:p>
                      <a:pPr algn="ct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3674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0,7</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88640"/>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қарашаға</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күндіз жауын-шашын (көбінесе, жаңбыр). Тұман. Оңтүстіктен, оңтүстік-шығыстан жел соғады, күші 9-14 м/с. </a:t>
            </a:r>
            <a:r>
              <a:rPr lang="kk-KZ" sz="1100" dirty="0">
                <a:latin typeface="Times New Roman" pitchFamily="18" charset="0"/>
                <a:cs typeface="Times New Roman" pitchFamily="18" charset="0"/>
              </a:rPr>
              <a:t>Ауа </a:t>
            </a:r>
            <a:r>
              <a:rPr lang="kk-KZ" sz="1100" dirty="0" smtClean="0">
                <a:latin typeface="Times New Roman" pitchFamily="18" charset="0"/>
                <a:cs typeface="Times New Roman" pitchFamily="18" charset="0"/>
              </a:rPr>
              <a:t>температурасы түнде 1-3 градус аяз, күндіз 3-5 градус 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a:t>
            </a:r>
            <a:r>
              <a:rPr lang="kk-KZ" sz="1100" dirty="0" smtClean="0">
                <a:latin typeface="Times New Roman" pitchFamily="18" charset="0"/>
                <a:cs typeface="Times New Roman" pitchFamily="18" charset="0"/>
              </a:rPr>
              <a:t>. Тұман. Солтүстік-батыстан</a:t>
            </a:r>
            <a:r>
              <a:rPr lang="kk-KZ" sz="1100" dirty="0" smtClean="0"/>
              <a:t> </a:t>
            </a:r>
            <a:r>
              <a:rPr lang="kk-KZ" sz="1100" dirty="0" smtClean="0">
                <a:latin typeface="Times New Roman" pitchFamily="18" charset="0"/>
                <a:cs typeface="Times New Roman" pitchFamily="18" charset="0"/>
              </a:rPr>
              <a:t>жел соғады, 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 градус шамасында</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11 қарашаға, 12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kk-KZ" sz="1200" dirty="0" smtClean="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14190</TotalTime>
  <Words>561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3879</cp:revision>
  <cp:lastPrinted>2021-07-01T03:56:27Z</cp:lastPrinted>
  <dcterms:created xsi:type="dcterms:W3CDTF">2018-03-27T06:03:00Z</dcterms:created>
  <dcterms:modified xsi:type="dcterms:W3CDTF">2023-11-10T07:52:19Z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