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921849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5132869"/>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күннің екінші жартысында жаңбыр. Оңтүстік-шығыстан оңтүстік батысқа ауысатын жел соғады, күші 8-13, күндіз екпіні 15-20 м/с. Ауа температурасы түнде 3-5, күндіз 16-18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түнде </a:t>
            </a:r>
            <a:r>
              <a:rPr lang="kk-KZ" sz="1100" dirty="0" smtClean="0">
                <a:latin typeface="Times New Roman" pitchFamily="18" charset="0"/>
                <a:cs typeface="Times New Roman" pitchFamily="18" charset="0"/>
              </a:rPr>
              <a:t>кей уақытта </a:t>
            </a:r>
            <a:r>
              <a:rPr lang="kk-KZ" sz="1100" dirty="0" smtClean="0">
                <a:latin typeface="Times New Roman" pitchFamily="18" charset="0"/>
                <a:cs typeface="Times New Roman" pitchFamily="18" charset="0"/>
              </a:rPr>
              <a:t>қатты жауын-шашын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smtClean="0">
                <a:latin typeface="Times New Roman" pitchFamily="18" charset="0"/>
                <a:cs typeface="Times New Roman" pitchFamily="18" charset="0"/>
              </a:rPr>
              <a:t>басымырақ) жауады</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a:t>
            </a:r>
            <a:r>
              <a:rPr lang="uz-Cyrl-UZ" sz="1100" dirty="0" smtClean="0">
                <a:latin typeface="Times New Roman" pitchFamily="18" charset="0"/>
                <a:cs typeface="Times New Roman" pitchFamily="18" charset="0"/>
              </a:rPr>
              <a:t>түседі. </a:t>
            </a:r>
            <a:r>
              <a:rPr lang="uz-Cyrl-U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13627</TotalTime>
  <Words>606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3028</cp:revision>
  <cp:lastPrinted>2021-07-01T03:56:27Z</cp:lastPrinted>
  <dcterms:created xsi:type="dcterms:W3CDTF">2018-03-27T06:03:00Z</dcterms:created>
  <dcterms:modified xsi:type="dcterms:W3CDTF">2023-11-10T06:15:09Z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