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16200134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570202368"/>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425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11</a:t>
            </a:r>
            <a:r>
              <a:rPr lang="kk-KZ" altLang="ru-RU" sz="1200" b="1" dirty="0">
                <a:latin typeface="Times New Roman" pitchFamily="18" charset="0"/>
                <a:cs typeface="Times New Roman" pitchFamily="18" charset="0"/>
              </a:rPr>
              <a:t>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қарашаға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11 </a:t>
            </a:r>
            <a:r>
              <a:rPr lang="kk-KZ" altLang="ru-RU" sz="1200" b="1" dirty="0">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12 </a:t>
            </a:r>
            <a:r>
              <a:rPr lang="kk-KZ" altLang="ru-RU" sz="1200" b="1" dirty="0">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жауын-шашынсыз. Түнде және таңертең тұман. Оңтүстік-шығыстан жел соғады түнде 0-5, күндіз 7-12 м/с. Ауа температурасы түнде 0-2, күндіз 8-10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13 </a:t>
            </a:r>
            <a:r>
              <a:rPr lang="kk-KZ" altLang="ru-RU" sz="1200" b="1" dirty="0">
                <a:latin typeface="Times New Roman" pitchFamily="18" charset="0"/>
                <a:cs typeface="Times New Roman" pitchFamily="18" charset="0"/>
              </a:rPr>
              <a:t>қараша</a:t>
            </a:r>
          </a:p>
          <a:p>
            <a:pPr algn="ctr"/>
            <a:r>
              <a:rPr lang="kk-KZ" altLang="ru-RU" sz="1200" b="1" dirty="0">
                <a:latin typeface="Times New Roman" pitchFamily="18" charset="0"/>
                <a:cs typeface="Times New Roman" pitchFamily="18" charset="0"/>
              </a:rPr>
              <a:t>12</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13 </a:t>
            </a:r>
            <a:r>
              <a:rPr lang="kk-KZ" altLang="ru-RU" sz="1200" b="1" dirty="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жауын-шашынсыз</a:t>
            </a:r>
            <a:r>
              <a:rPr lang="kk-KZ" altLang="ru-RU" sz="1200" dirty="0">
                <a:latin typeface="Times New Roman" pitchFamily="18" charset="0"/>
                <a:cs typeface="Times New Roman" pitchFamily="18" charset="0"/>
              </a:rPr>
              <a:t>. Оңтүстік-шығыстан жел соғады, күші 7-12 м/с. Ауа температурасы  5-7 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12 қараша түнде 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Гиляжева</a:t>
            </a:r>
            <a:r>
              <a:rPr lang="ru-RU" altLang="ru-RU" sz="1200" b="1" i="1">
                <a:solidFill>
                  <a:srgbClr val="000000"/>
                </a:solidFill>
                <a:latin typeface="Times New Roman" pitchFamily="18" charset="0"/>
                <a:cs typeface="Times New Roman" pitchFamily="18" charset="0"/>
              </a:rPr>
              <a:t> М.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18414</TotalTime>
  <Words>619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3262</cp:revision>
  <cp:lastPrinted>2023-02-06T06:57:51Z</cp:lastPrinted>
  <dcterms:created xsi:type="dcterms:W3CDTF">2018-03-27T06:03:00Z</dcterms:created>
  <dcterms:modified xsi:type="dcterms:W3CDTF">2023-11-11T07:39:27Z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