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588188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12 </a:t>
            </a:r>
            <a:r>
              <a:rPr lang="kk-KZ" sz="1200" b="1" dirty="0">
                <a:solidFill>
                  <a:srgbClr val="000000"/>
                </a:solidFill>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11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таңертең және күндіз жаңбыр жауады. Жел 5-10 м/с. Ауа температурасы түнде 1-3, күндіз 4-6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13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12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жаңбыр жауады.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1-3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002742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0.532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664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2.656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11</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15481</TotalTime>
  <Words>567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2828</cp:revision>
  <cp:lastPrinted>2021-07-01T07:38:07Z</cp:lastPrinted>
  <dcterms:created xsi:type="dcterms:W3CDTF">2018-03-27T06:03:00Z</dcterms:created>
  <dcterms:modified xsi:type="dcterms:W3CDTF">2023-11-11T07:35:29Z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