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12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11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12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түнде аздаған жауын-шашын (көбінесе жаңбыр) жауады. Солтүстік-батыстан жел соғады, күші 7-12 м/с. Ауа температурасы түнде 1-3, күндіз 5-7 градус жылы болады.</a:t>
            </a:r>
          </a:p>
          <a:p>
            <a:pPr algn="ctr"/>
            <a:r>
              <a:rPr lang="kk-KZ" sz="1200" b="1" dirty="0">
                <a:solidFill>
                  <a:srgbClr val="000000"/>
                </a:solidFill>
                <a:latin typeface="Times New Roman" pitchFamily="18" charset="0"/>
                <a:cs typeface="Times New Roman" pitchFamily="18" charset="0"/>
              </a:rPr>
              <a:t>13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12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13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тұман түседі. </a:t>
            </a:r>
            <a:r>
              <a:rPr lang="kk-KZ" sz="1200">
                <a:latin typeface="Times New Roman" pitchFamily="18" charset="0"/>
                <a:cs typeface="Times New Roman" pitchFamily="18" charset="0"/>
              </a:rPr>
              <a:t>Желдің </a:t>
            </a:r>
            <a:r>
              <a:rPr lang="kk-KZ" sz="1200" dirty="0">
                <a:latin typeface="Times New Roman" pitchFamily="18" charset="0"/>
                <a:cs typeface="Times New Roman" pitchFamily="18" charset="0"/>
              </a:rPr>
              <a:t>бағыты солтүстік-батыстан оңтүстік-шығысқа ауысады, күші 3-8 м/с. Ауа температурасы 0 градус шамасында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8571769"/>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itchFamily="18" charset="0"/>
                <a:cs typeface="Times New Roman" pitchFamily="18" charset="0"/>
              </a:rPr>
              <a:t>қараша, 13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16104</TotalTime>
  <Words>632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3668</cp:revision>
  <cp:lastPrinted>2021-07-01T07:38:07Z</cp:lastPrinted>
  <dcterms:created xsi:type="dcterms:W3CDTF">2018-03-27T06:03:00Z</dcterms:created>
  <dcterms:modified xsi:type="dcterms:W3CDTF">2023-11-11T07:40:08Z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